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docProps/custom.xml" ContentType="application/vnd.openxmlformats-officedocument.custom-properties+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theme/theme10.xml" ContentType="application/vnd.openxmlformats-officedocument.theme+xml"/>
  <Override PartName="/ppt/slideLayouts/slideLayout98.xml" ContentType="application/vnd.openxmlformats-officedocument.presentationml.slideLayout+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Default Extension="jpeg" ContentType="image/jpeg"/>
  <Override PartName="/ppt/slideLayouts/slideLayout105.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9" r:id="rId4"/>
    <p:sldMasterId id="2147483691" r:id="rId5"/>
    <p:sldMasterId id="2147483939" r:id="rId6"/>
    <p:sldMasterId id="2147483900" r:id="rId7"/>
    <p:sldMasterId id="2147483906" r:id="rId8"/>
    <p:sldMasterId id="2147483959" r:id="rId9"/>
    <p:sldMasterId id="2147483973" r:id="rId10"/>
    <p:sldMasterId id="2147483990" r:id="rId11"/>
    <p:sldMasterId id="2147484004" r:id="rId12"/>
    <p:sldMasterId id="2147484012" r:id="rId13"/>
    <p:sldMasterId id="2147484017" r:id="rId14"/>
  </p:sldMasterIdLst>
  <p:notesMasterIdLst>
    <p:notesMasterId r:id="rId59"/>
  </p:notesMasterIdLst>
  <p:handoutMasterIdLst>
    <p:handoutMasterId r:id="rId60"/>
  </p:handoutMasterIdLst>
  <p:sldIdLst>
    <p:sldId id="326" r:id="rId15"/>
    <p:sldId id="400" r:id="rId16"/>
    <p:sldId id="388" r:id="rId17"/>
    <p:sldId id="328" r:id="rId18"/>
    <p:sldId id="401" r:id="rId19"/>
    <p:sldId id="389" r:id="rId20"/>
    <p:sldId id="329" r:id="rId21"/>
    <p:sldId id="330" r:id="rId22"/>
    <p:sldId id="372" r:id="rId23"/>
    <p:sldId id="379" r:id="rId24"/>
    <p:sldId id="402" r:id="rId25"/>
    <p:sldId id="373" r:id="rId26"/>
    <p:sldId id="376" r:id="rId27"/>
    <p:sldId id="374" r:id="rId28"/>
    <p:sldId id="375" r:id="rId29"/>
    <p:sldId id="403" r:id="rId30"/>
    <p:sldId id="354" r:id="rId31"/>
    <p:sldId id="356" r:id="rId32"/>
    <p:sldId id="362" r:id="rId33"/>
    <p:sldId id="363" r:id="rId34"/>
    <p:sldId id="364" r:id="rId35"/>
    <p:sldId id="358" r:id="rId36"/>
    <p:sldId id="377" r:id="rId37"/>
    <p:sldId id="360" r:id="rId38"/>
    <p:sldId id="361" r:id="rId39"/>
    <p:sldId id="366" r:id="rId40"/>
    <p:sldId id="378" r:id="rId41"/>
    <p:sldId id="404" r:id="rId42"/>
    <p:sldId id="392" r:id="rId43"/>
    <p:sldId id="393" r:id="rId44"/>
    <p:sldId id="394" r:id="rId45"/>
    <p:sldId id="395" r:id="rId46"/>
    <p:sldId id="396" r:id="rId47"/>
    <p:sldId id="397" r:id="rId48"/>
    <p:sldId id="398" r:id="rId49"/>
    <p:sldId id="399" r:id="rId50"/>
    <p:sldId id="405" r:id="rId51"/>
    <p:sldId id="381" r:id="rId52"/>
    <p:sldId id="380" r:id="rId53"/>
    <p:sldId id="407" r:id="rId54"/>
    <p:sldId id="338" r:id="rId55"/>
    <p:sldId id="406" r:id="rId56"/>
    <p:sldId id="391" r:id="rId57"/>
    <p:sldId id="324" r:id="rId58"/>
  </p:sldIdLst>
  <p:sldSz cx="9144000" cy="6858000" type="screen4x3"/>
  <p:notesSz cx="6858000" cy="9144000"/>
  <p:custDataLst>
    <p:tags r:id="rId61"/>
  </p:custDataLst>
  <p:defaultTex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8FAFDC"/>
    <a:srgbClr val="5F5F5F"/>
    <a:srgbClr val="F18E37"/>
    <a:srgbClr val="808080"/>
    <a:srgbClr val="1A63B3"/>
    <a:srgbClr val="0079C1"/>
    <a:srgbClr val="C0C0C0"/>
    <a:srgbClr val="809EAD"/>
    <a:srgbClr val="05325A"/>
    <a:srgbClr val="12B8E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21E4AEA4-8DFA-4A89-87EB-49C32662AFE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26" autoAdjust="0"/>
    <p:restoredTop sz="97598" autoAdjust="0"/>
  </p:normalViewPr>
  <p:slideViewPr>
    <p:cSldViewPr snapToGrid="0">
      <p:cViewPr>
        <p:scale>
          <a:sx n="90" d="100"/>
          <a:sy n="90" d="100"/>
        </p:scale>
        <p:origin x="-442" y="-20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7" d="100"/>
          <a:sy n="67" d="100"/>
        </p:scale>
        <p:origin x="-2784"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slide" Target="slides/slide25.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slide" Target="slides/slide33.xml"/><Relationship Id="rId50" Type="http://schemas.openxmlformats.org/officeDocument/2006/relationships/slide" Target="slides/slide36.xml"/><Relationship Id="rId55" Type="http://schemas.openxmlformats.org/officeDocument/2006/relationships/slide" Target="slides/slide41.xml"/><Relationship Id="rId63"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5" Type="http://schemas.openxmlformats.org/officeDocument/2006/relationships/slideMaster" Target="slideMasters/slideMaster2.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61" Type="http://schemas.openxmlformats.org/officeDocument/2006/relationships/tags" Target="tags/tag1.xml"/><Relationship Id="rId10" Type="http://schemas.openxmlformats.org/officeDocument/2006/relationships/slideMaster" Target="slideMasters/slideMaster7.xml"/><Relationship Id="rId19" Type="http://schemas.openxmlformats.org/officeDocument/2006/relationships/slide" Target="slides/slide5.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theme" Target="theme/theme1.xml"/><Relationship Id="rId8" Type="http://schemas.openxmlformats.org/officeDocument/2006/relationships/slideMaster" Target="slideMasters/slideMaster5.xml"/><Relationship Id="rId51" Type="http://schemas.openxmlformats.org/officeDocument/2006/relationships/slide" Target="slides/slide37.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3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noProof="1">
                <a:latin typeface="Times New Roman" pitchFamily="18" charset="0"/>
              </a:defRPr>
            </a:lvl1pPr>
          </a:lstStyle>
          <a:p>
            <a:pPr>
              <a:defRPr/>
            </a:pPr>
            <a:endParaRPr lang="en-US" dirty="0"/>
          </a:p>
        </p:txBody>
      </p:sp>
      <p:sp>
        <p:nvSpPr>
          <p:cNvPr id="819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noProof="1">
                <a:latin typeface="Times New Roman" pitchFamily="18" charset="0"/>
              </a:defRPr>
            </a:lvl1pPr>
          </a:lstStyle>
          <a:p>
            <a:pPr>
              <a:defRPr/>
            </a:pPr>
            <a:endParaRPr lang="en-US" dirty="0"/>
          </a:p>
        </p:txBody>
      </p:sp>
      <p:sp>
        <p:nvSpPr>
          <p:cNvPr id="819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noProof="1">
                <a:latin typeface="Times New Roman" pitchFamily="18" charset="0"/>
              </a:defRPr>
            </a:lvl1pPr>
          </a:lstStyle>
          <a:p>
            <a:pPr>
              <a:defRPr/>
            </a:pPr>
            <a:endParaRPr lang="en-US" dirty="0"/>
          </a:p>
        </p:txBody>
      </p:sp>
      <p:sp>
        <p:nvSpPr>
          <p:cNvPr id="819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noProof="1">
                <a:latin typeface="Times New Roman" pitchFamily="18" charset="0"/>
              </a:defRPr>
            </a:lvl1pPr>
          </a:lstStyle>
          <a:p>
            <a:pPr>
              <a:defRPr/>
            </a:pPr>
            <a:fld id="{C6DD5B87-88B5-4FE3-842C-7816F6CBBC2F}" type="slidenum">
              <a:rPr/>
              <a:pPr>
                <a:defRPr/>
              </a:pPr>
              <a:t>‹#›</a:t>
            </a:fld>
            <a:endParaRPr lang="en-US" dirty="0"/>
          </a:p>
        </p:txBody>
      </p:sp>
    </p:spTree>
    <p:extLst>
      <p:ext uri="{BB962C8B-B14F-4D97-AF65-F5344CB8AC3E}">
        <p14:creationId xmlns:p14="http://schemas.microsoft.com/office/powerpoint/2010/main" xmlns="" val="39377667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de-DE"/>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de-DE"/>
          </a:p>
        </p:txBody>
      </p:sp>
      <p:sp>
        <p:nvSpPr>
          <p:cNvPr id="286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de-DE"/>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3B031C38-F4CD-49A7-97F5-303AD3C5F833}" type="slidenum">
              <a:rPr lang="de-DE"/>
              <a:pPr>
                <a:defRPr/>
              </a:pPr>
              <a:t>‹#›</a:t>
            </a:fld>
            <a:endParaRPr lang="de-DE"/>
          </a:p>
        </p:txBody>
      </p:sp>
    </p:spTree>
    <p:extLst>
      <p:ext uri="{BB962C8B-B14F-4D97-AF65-F5344CB8AC3E}">
        <p14:creationId xmlns:p14="http://schemas.microsoft.com/office/powerpoint/2010/main" xmlns="" val="29623008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B031C38-F4CD-49A7-97F5-303AD3C5F833}" type="slidenum">
              <a:rPr lang="de-DE" smtClean="0">
                <a:solidFill>
                  <a:prstClr val="black"/>
                </a:solidFill>
              </a:rPr>
              <a:pPr>
                <a:defRPr/>
              </a:pPr>
              <a:t>39</a:t>
            </a:fld>
            <a:endParaRPr lang="de-DE">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B031C38-F4CD-49A7-97F5-303AD3C5F833}" type="slidenum">
              <a:rPr lang="de-DE" smtClean="0">
                <a:solidFill>
                  <a:prstClr val="black"/>
                </a:solidFill>
              </a:rPr>
              <a:pPr>
                <a:defRPr/>
              </a:pPr>
              <a:t>3</a:t>
            </a:fld>
            <a:endParaRPr lang="de-DE">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5.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5.png"/><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 Title (Copyright)">
    <p:spTree>
      <p:nvGrpSpPr>
        <p:cNvPr id="1" name=""/>
        <p:cNvGrpSpPr/>
        <p:nvPr/>
      </p:nvGrpSpPr>
      <p:grpSpPr>
        <a:xfrm>
          <a:off x="0" y="0"/>
          <a:ext cx="0" cy="0"/>
          <a:chOff x="0" y="0"/>
          <a:chExt cx="0" cy="0"/>
        </a:xfrm>
      </p:grpSpPr>
      <p:sp>
        <p:nvSpPr>
          <p:cNvPr id="18" name="Title 17"/>
          <p:cNvSpPr>
            <a:spLocks noGrp="1"/>
          </p:cNvSpPr>
          <p:nvPr>
            <p:ph type="title" hasCustomPrompt="1"/>
          </p:nvPr>
        </p:nvSpPr>
        <p:spPr>
          <a:xfrm>
            <a:off x="346431" y="2372348"/>
            <a:ext cx="4040371" cy="1148315"/>
          </a:xfrm>
          <a:prstGeom prst="rect">
            <a:avLst/>
          </a:prstGeom>
        </p:spPr>
        <p:txBody>
          <a:bodyPr/>
          <a:lstStyle>
            <a:lvl1pPr algn="l">
              <a:defRPr sz="2400" b="1" baseline="0">
                <a:solidFill>
                  <a:srgbClr val="0070C0"/>
                </a:solidFill>
              </a:defRPr>
            </a:lvl1pPr>
          </a:lstStyle>
          <a:p>
            <a:r>
              <a:rPr lang="en-US" dirty="0" smtClean="0"/>
              <a:t>Click to Add Title</a:t>
            </a:r>
            <a:endParaRPr lang="en-US" dirty="0"/>
          </a:p>
        </p:txBody>
      </p:sp>
      <p:sp>
        <p:nvSpPr>
          <p:cNvPr id="14" name="Date Placeholder 3"/>
          <p:cNvSpPr>
            <a:spLocks noGrp="1"/>
          </p:cNvSpPr>
          <p:nvPr>
            <p:ph type="dt" sz="half" idx="10"/>
          </p:nvPr>
        </p:nvSpPr>
        <p:spPr>
          <a:xfrm>
            <a:off x="7980882" y="6466157"/>
            <a:ext cx="1010119" cy="193306"/>
          </a:xfrm>
          <a:prstGeom prst="rect">
            <a:avLst/>
          </a:prstGeom>
        </p:spPr>
        <p:txBody>
          <a:bodyPr/>
          <a:lstStyle>
            <a:lvl1pPr algn="r">
              <a:defRPr sz="800">
                <a:solidFill>
                  <a:srgbClr val="808080"/>
                </a:solidFill>
                <a:latin typeface="+mn-lt"/>
              </a:defRPr>
            </a:lvl1pPr>
          </a:lstStyle>
          <a:p>
            <a:r>
              <a:rPr lang="en-US" smtClean="0"/>
              <a:t>03/14/2012</a:t>
            </a:r>
            <a:endParaRPr lang="en-US" dirty="0"/>
          </a:p>
        </p:txBody>
      </p:sp>
      <p:sp>
        <p:nvSpPr>
          <p:cNvPr id="8" name="Footer Placeholder 4"/>
          <p:cNvSpPr txBox="1">
            <a:spLocks/>
          </p:cNvSpPr>
          <p:nvPr userDrawn="1"/>
        </p:nvSpPr>
        <p:spPr>
          <a:xfrm>
            <a:off x="694943" y="6470648"/>
            <a:ext cx="3021179" cy="215444"/>
          </a:xfrm>
          <a:prstGeom prst="rect">
            <a:avLst/>
          </a:prstGeom>
        </p:spPr>
        <p:txBody>
          <a:bodyPr wrap="square" lIns="0" tIns="45720" rIns="0" bIns="45720" anchor="b" anchorCtr="0">
            <a:spAutoFit/>
          </a:bodyPr>
          <a:lstStyle>
            <a:defPPr>
              <a:defRPr lang="en-US"/>
            </a:defPPr>
            <a:lvl1pPr algn="l" rtl="0" fontAlgn="base">
              <a:spcBef>
                <a:spcPct val="0"/>
              </a:spcBef>
              <a:spcAft>
                <a:spcPct val="0"/>
              </a:spcAft>
              <a:defRPr sz="9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a:defRPr/>
            </a:pPr>
            <a:r>
              <a:rPr lang="en-US" sz="800" dirty="0" smtClean="0">
                <a:solidFill>
                  <a:srgbClr val="5F5F5F"/>
                </a:solidFill>
                <a:latin typeface="+mn-lt"/>
                <a:ea typeface="ＭＳ Ｐゴシック" pitchFamily="34" charset="-128"/>
                <a:cs typeface="Arial" charset="0"/>
                <a:sym typeface="Verdana" pitchFamily="34" charset="0"/>
              </a:rPr>
              <a:t>© </a:t>
            </a:r>
            <a:r>
              <a:rPr lang="en-US" sz="800" dirty="0" smtClean="0">
                <a:solidFill>
                  <a:srgbClr val="5F5F5F"/>
                </a:solidFill>
                <a:latin typeface="+mn-lt"/>
                <a:ea typeface="ＭＳ Ｐゴシック" pitchFamily="34" charset="-128"/>
                <a:sym typeface="Verdana" pitchFamily="34" charset="0"/>
              </a:rPr>
              <a:t>2012 Copyright Atmel Corporation</a:t>
            </a:r>
            <a:endParaRPr lang="en-US" sz="800" dirty="0" smtClean="0">
              <a:solidFill>
                <a:srgbClr val="5F5F5F"/>
              </a:solidFill>
              <a:latin typeface="+mn-lt"/>
            </a:endParaRPr>
          </a:p>
        </p:txBody>
      </p:sp>
      <p:sp>
        <p:nvSpPr>
          <p:cNvPr id="11" name="TextBox 10"/>
          <p:cNvSpPr txBox="1"/>
          <p:nvPr userDrawn="1"/>
        </p:nvSpPr>
        <p:spPr>
          <a:xfrm>
            <a:off x="220915" y="6466994"/>
            <a:ext cx="2405242" cy="215445"/>
          </a:xfrm>
          <a:prstGeom prst="rect">
            <a:avLst/>
          </a:prstGeom>
          <a:noFill/>
        </p:spPr>
        <p:txBody>
          <a:bodyPr wrap="square" lIns="0" tIns="45720" rIns="0" bIns="45720" rtlCol="0" anchor="b" anchorCtr="0">
            <a:spAutoFit/>
          </a:bodyPr>
          <a:lstStyle/>
          <a:p>
            <a:pPr marL="0" marR="0" indent="0" algn="l" defTabSz="914400" rtl="0" eaLnBrk="1" fontAlgn="base" latinLnBrk="0" hangingPunct="1">
              <a:lnSpc>
                <a:spcPct val="100000"/>
              </a:lnSpc>
              <a:spcBef>
                <a:spcPct val="0"/>
              </a:spcBef>
              <a:spcAft>
                <a:spcPct val="0"/>
              </a:spcAft>
              <a:buClrTx/>
              <a:buSzTx/>
              <a:buFontTx/>
              <a:buNone/>
              <a:tabLst/>
              <a:defRPr/>
            </a:pPr>
            <a:fld id="{B8176E1E-498E-486F-906A-5A9A0FF389FB}" type="slidenum">
              <a:rPr lang="en-US" sz="800" smtClean="0">
                <a:solidFill>
                  <a:srgbClr val="5F5F5F"/>
                </a:solidFill>
                <a:latin typeface="Verdana" pitchFamily="34" charset="0"/>
              </a:rPr>
              <a:pPr marL="0" marR="0" indent="0" algn="l" defTabSz="914400" rtl="0" eaLnBrk="1" fontAlgn="base" latinLnBrk="0" hangingPunct="1">
                <a:lnSpc>
                  <a:spcPct val="100000"/>
                </a:lnSpc>
                <a:spcBef>
                  <a:spcPct val="0"/>
                </a:spcBef>
                <a:spcAft>
                  <a:spcPct val="0"/>
                </a:spcAft>
                <a:buClrTx/>
                <a:buSzTx/>
                <a:buFontTx/>
                <a:buNone/>
                <a:tabLst/>
                <a:defRPr/>
              </a:pPr>
              <a:t>‹#›</a:t>
            </a:fld>
            <a:endParaRPr lang="en-US" sz="800" dirty="0" smtClean="0">
              <a:solidFill>
                <a:srgbClr val="5F5F5F"/>
              </a:solidFill>
              <a:latin typeface="Verdana" pitchFamily="34" charset="0"/>
            </a:endParaRPr>
          </a:p>
        </p:txBody>
      </p:sp>
      <p:sp>
        <p:nvSpPr>
          <p:cNvPr id="10" name="Content Placeholder 7"/>
          <p:cNvSpPr>
            <a:spLocks noGrp="1"/>
          </p:cNvSpPr>
          <p:nvPr>
            <p:ph sz="quarter" idx="15" hasCustomPrompt="1"/>
          </p:nvPr>
        </p:nvSpPr>
        <p:spPr>
          <a:xfrm>
            <a:off x="4564316" y="806824"/>
            <a:ext cx="4579684" cy="5355771"/>
          </a:xfrm>
          <a:prstGeom prst="rect">
            <a:avLst/>
          </a:prstGeom>
          <a:solidFill>
            <a:schemeClr val="bg1">
              <a:lumMod val="85000"/>
            </a:schemeClr>
          </a:solidFill>
        </p:spPr>
        <p:txBody>
          <a:bodyPr anchor="t" anchorCtr="0"/>
          <a:lstStyle>
            <a:lvl1pPr marL="0" indent="0" algn="ctr">
              <a:buNone/>
              <a:defRPr sz="2400" baseline="0">
                <a:solidFill>
                  <a:srgbClr val="F18E37"/>
                </a:solidFill>
              </a:defRPr>
            </a:lvl1pPr>
          </a:lstStyle>
          <a:p>
            <a:pPr lvl="0"/>
            <a:r>
              <a:rPr lang="en-US" dirty="0" smtClean="0"/>
              <a:t>Click to add text, image, smart object, graph, or tables</a:t>
            </a:r>
          </a:p>
        </p:txBody>
      </p:sp>
      <p:sp>
        <p:nvSpPr>
          <p:cNvPr id="13" name="Text Placeholder 29"/>
          <p:cNvSpPr>
            <a:spLocks noGrp="1"/>
          </p:cNvSpPr>
          <p:nvPr>
            <p:ph type="body" sz="quarter" idx="14" hasCustomPrompt="1"/>
          </p:nvPr>
        </p:nvSpPr>
        <p:spPr>
          <a:xfrm>
            <a:off x="342856" y="3529353"/>
            <a:ext cx="4043946" cy="1106202"/>
          </a:xfrm>
          <a:prstGeom prst="rect">
            <a:avLst/>
          </a:prstGeom>
        </p:spPr>
        <p:txBody>
          <a:bodyPr lIns="91440" rIns="91440" anchor="t"/>
          <a:lstStyle>
            <a:lvl1pPr marL="0" indent="0">
              <a:buNone/>
              <a:defRPr sz="2000" baseline="0">
                <a:solidFill>
                  <a:srgbClr val="5F5F5F"/>
                </a:solidFill>
              </a:defRPr>
            </a:lvl1pPr>
          </a:lstStyle>
          <a:p>
            <a:pPr lvl="0"/>
            <a:r>
              <a:rPr lang="en-US" dirty="0" smtClean="0"/>
              <a:t>Click to add text</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 Smart 3rows">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6" y="1377537"/>
            <a:ext cx="4342318" cy="479763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22" hasCustomPrompt="1"/>
          </p:nvPr>
        </p:nvSpPr>
        <p:spPr>
          <a:xfrm>
            <a:off x="4953000" y="1377537"/>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add text</a:t>
            </a:r>
          </a:p>
        </p:txBody>
      </p:sp>
      <p:sp>
        <p:nvSpPr>
          <p:cNvPr id="17" name="Text Placeholder 15"/>
          <p:cNvSpPr>
            <a:spLocks noGrp="1"/>
          </p:cNvSpPr>
          <p:nvPr>
            <p:ph type="body" sz="quarter" idx="23" hasCustomPrompt="1"/>
          </p:nvPr>
        </p:nvSpPr>
        <p:spPr>
          <a:xfrm>
            <a:off x="4953000" y="3063831"/>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add text</a:t>
            </a:r>
          </a:p>
        </p:txBody>
      </p:sp>
      <p:sp>
        <p:nvSpPr>
          <p:cNvPr id="18" name="Text Placeholder 15"/>
          <p:cNvSpPr>
            <a:spLocks noGrp="1"/>
          </p:cNvSpPr>
          <p:nvPr>
            <p:ph type="body" sz="quarter" idx="24" hasCustomPrompt="1"/>
          </p:nvPr>
        </p:nvSpPr>
        <p:spPr>
          <a:xfrm>
            <a:off x="4953000" y="4750125"/>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add text</a:t>
            </a:r>
          </a:p>
        </p:txBody>
      </p:sp>
      <p:sp>
        <p:nvSpPr>
          <p:cNvPr id="15"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9"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22"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3"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A: Head, sub, smart 2rows">
    <p:spTree>
      <p:nvGrpSpPr>
        <p:cNvPr id="1" name=""/>
        <p:cNvGrpSpPr/>
        <p:nvPr/>
      </p:nvGrpSpPr>
      <p:grpSpPr>
        <a:xfrm>
          <a:off x="0" y="0"/>
          <a:ext cx="0" cy="0"/>
          <a:chOff x="0" y="0"/>
          <a:chExt cx="0" cy="0"/>
        </a:xfrm>
      </p:grpSpPr>
      <p:sp>
        <p:nvSpPr>
          <p:cNvPr id="7" name="Content Placeholder 12"/>
          <p:cNvSpPr>
            <a:spLocks noGrp="1"/>
          </p:cNvSpPr>
          <p:nvPr>
            <p:ph sz="quarter" idx="19"/>
          </p:nvPr>
        </p:nvSpPr>
        <p:spPr>
          <a:xfrm>
            <a:off x="476675" y="3878317"/>
            <a:ext cx="8265459" cy="2233467"/>
          </a:xfrm>
          <a:prstGeom prst="rect">
            <a:avLst/>
          </a:prstGeom>
        </p:spPr>
        <p:txBody>
          <a:bodyPr/>
          <a:lstStyle>
            <a:lvl1pPr marL="228600" marR="0" indent="-228600" algn="l" defTabSz="914400" rtl="0" eaLnBrk="1" fontAlgn="base" latinLnBrk="0" hangingPunct="1">
              <a:lnSpc>
                <a:spcPct val="100000"/>
              </a:lnSpc>
              <a:spcBef>
                <a:spcPct val="20000"/>
              </a:spcBef>
              <a:spcAft>
                <a:spcPct val="0"/>
              </a:spcAft>
              <a:buClr>
                <a:schemeClr val="accent1"/>
              </a:buClr>
              <a:buSzPct val="150000"/>
              <a:buFont typeface="Arial" charset="0"/>
              <a:buNone/>
              <a:tabLst/>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8"/>
          </p:nvPr>
        </p:nvSpPr>
        <p:spPr>
          <a:xfrm>
            <a:off x="466165" y="1362636"/>
            <a:ext cx="8265459" cy="2294964"/>
          </a:xfrm>
          <a:prstGeom prst="rect">
            <a:avLst/>
          </a:prstGeom>
        </p:spPr>
        <p:txBody>
          <a:bodyPr/>
          <a:lstStyle>
            <a:lvl1pPr marL="228600" marR="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itle 1"/>
          <p:cNvSpPr>
            <a:spLocks noGrp="1"/>
          </p:cNvSpPr>
          <p:nvPr>
            <p:ph type="title"/>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edit Master title style</a:t>
            </a:r>
          </a:p>
        </p:txBody>
      </p:sp>
      <p:sp>
        <p:nvSpPr>
          <p:cNvPr id="17" name="Text Placeholder 29"/>
          <p:cNvSpPr>
            <a:spLocks noGrp="1"/>
          </p:cNvSpPr>
          <p:nvPr>
            <p:ph type="body" sz="quarter" idx="14"/>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edit Master text styles</a:t>
            </a:r>
          </a:p>
        </p:txBody>
      </p:sp>
      <p:sp>
        <p:nvSpPr>
          <p:cNvPr id="6" name="Date Placeholder 3"/>
          <p:cNvSpPr>
            <a:spLocks noGrp="1"/>
          </p:cNvSpPr>
          <p:nvPr>
            <p:ph type="dt" sz="half" idx="20"/>
          </p:nvPr>
        </p:nvSpPr>
        <p:spPr>
          <a:xfrm>
            <a:off x="7004050" y="6465888"/>
            <a:ext cx="806450" cy="211137"/>
          </a:xfrm>
        </p:spPr>
        <p:txBody>
          <a:bodyPr/>
          <a:lstStyle>
            <a:lvl1pPr algn="r">
              <a:defRPr sz="800" smtClean="0">
                <a:solidFill>
                  <a:srgbClr val="5F5F5F"/>
                </a:solidFill>
                <a:latin typeface="+mn-lt"/>
              </a:defRPr>
            </a:lvl1pPr>
          </a:lstStyle>
          <a:p>
            <a:pPr>
              <a:defRPr/>
            </a:pPr>
            <a:r>
              <a:rPr lang="en-US"/>
              <a:t>8/07/2013</a:t>
            </a:r>
            <a:endParaRPr lang="en-US" dirty="0"/>
          </a:p>
        </p:txBody>
      </p:sp>
      <p:sp>
        <p:nvSpPr>
          <p:cNvPr id="8" name="Footer Placeholder 4"/>
          <p:cNvSpPr>
            <a:spLocks noGrp="1"/>
          </p:cNvSpPr>
          <p:nvPr>
            <p:ph type="ftr" sz="quarter" idx="21"/>
          </p:nvPr>
        </p:nvSpPr>
        <p:spPr>
          <a:xfrm>
            <a:off x="2724150" y="6462713"/>
            <a:ext cx="4257675" cy="388937"/>
          </a:xfrm>
        </p:spPr>
        <p:txBody>
          <a:bodyPr/>
          <a:lstStyle>
            <a:lvl1pPr>
              <a:defRPr sz="800" dirty="0" smtClean="0">
                <a:solidFill>
                  <a:srgbClr val="5F5F5F"/>
                </a:solidFill>
                <a:latin typeface="+mn-lt"/>
              </a:defRPr>
            </a:lvl1pPr>
          </a:lstStyle>
          <a:p>
            <a:pPr>
              <a:defRPr/>
            </a:pPr>
            <a:r>
              <a:rPr lang="en-US"/>
              <a:t>ESA/CNES/Atmel Steering</a:t>
            </a: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A: Smart 3rows">
    <p:spTree>
      <p:nvGrpSpPr>
        <p:cNvPr id="1" name=""/>
        <p:cNvGrpSpPr/>
        <p:nvPr/>
      </p:nvGrpSpPr>
      <p:grpSpPr>
        <a:xfrm>
          <a:off x="0" y="0"/>
          <a:ext cx="0" cy="0"/>
          <a:chOff x="0" y="0"/>
          <a:chExt cx="0" cy="0"/>
        </a:xfrm>
      </p:grpSpPr>
      <p:sp>
        <p:nvSpPr>
          <p:cNvPr id="13" name="Content Placeholder 12"/>
          <p:cNvSpPr>
            <a:spLocks noGrp="1"/>
          </p:cNvSpPr>
          <p:nvPr>
            <p:ph sz="quarter" idx="18"/>
          </p:nvPr>
        </p:nvSpPr>
        <p:spPr>
          <a:xfrm>
            <a:off x="466166" y="1377537"/>
            <a:ext cx="4342318" cy="479763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22"/>
          </p:nvPr>
        </p:nvSpPr>
        <p:spPr>
          <a:xfrm>
            <a:off x="4953000" y="1377537"/>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edit Master text styles</a:t>
            </a:r>
          </a:p>
        </p:txBody>
      </p:sp>
      <p:sp>
        <p:nvSpPr>
          <p:cNvPr id="17" name="Text Placeholder 15"/>
          <p:cNvSpPr>
            <a:spLocks noGrp="1"/>
          </p:cNvSpPr>
          <p:nvPr>
            <p:ph type="body" sz="quarter" idx="23"/>
          </p:nvPr>
        </p:nvSpPr>
        <p:spPr>
          <a:xfrm>
            <a:off x="4953000" y="3063831"/>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edit Master text styles</a:t>
            </a:r>
          </a:p>
        </p:txBody>
      </p:sp>
      <p:sp>
        <p:nvSpPr>
          <p:cNvPr id="18" name="Text Placeholder 15"/>
          <p:cNvSpPr>
            <a:spLocks noGrp="1"/>
          </p:cNvSpPr>
          <p:nvPr>
            <p:ph type="body" sz="quarter" idx="24"/>
          </p:nvPr>
        </p:nvSpPr>
        <p:spPr>
          <a:xfrm>
            <a:off x="4953000" y="4750125"/>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edit Master text styles</a:t>
            </a:r>
          </a:p>
        </p:txBody>
      </p:sp>
      <p:sp>
        <p:nvSpPr>
          <p:cNvPr id="22" name="Title 1"/>
          <p:cNvSpPr>
            <a:spLocks noGrp="1"/>
          </p:cNvSpPr>
          <p:nvPr>
            <p:ph type="title"/>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edit Master title style</a:t>
            </a:r>
          </a:p>
        </p:txBody>
      </p:sp>
      <p:sp>
        <p:nvSpPr>
          <p:cNvPr id="23" name="Text Placeholder 29"/>
          <p:cNvSpPr>
            <a:spLocks noGrp="1"/>
          </p:cNvSpPr>
          <p:nvPr>
            <p:ph type="body" sz="quarter" idx="14"/>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edit Master text styles</a:t>
            </a:r>
          </a:p>
        </p:txBody>
      </p:sp>
      <p:sp>
        <p:nvSpPr>
          <p:cNvPr id="8" name="Date Placeholder 3"/>
          <p:cNvSpPr>
            <a:spLocks noGrp="1"/>
          </p:cNvSpPr>
          <p:nvPr>
            <p:ph type="dt" sz="half" idx="25"/>
          </p:nvPr>
        </p:nvSpPr>
        <p:spPr>
          <a:xfrm>
            <a:off x="7004050" y="6465888"/>
            <a:ext cx="806450" cy="211137"/>
          </a:xfrm>
        </p:spPr>
        <p:txBody>
          <a:bodyPr/>
          <a:lstStyle>
            <a:lvl1pPr algn="r">
              <a:defRPr sz="800" smtClean="0">
                <a:solidFill>
                  <a:srgbClr val="5F5F5F"/>
                </a:solidFill>
                <a:latin typeface="+mn-lt"/>
              </a:defRPr>
            </a:lvl1pPr>
          </a:lstStyle>
          <a:p>
            <a:pPr>
              <a:defRPr/>
            </a:pPr>
            <a:r>
              <a:rPr lang="en-US"/>
              <a:t>8/07/2013</a:t>
            </a:r>
            <a:endParaRPr lang="en-US" dirty="0"/>
          </a:p>
        </p:txBody>
      </p:sp>
      <p:sp>
        <p:nvSpPr>
          <p:cNvPr id="9" name="Footer Placeholder 4"/>
          <p:cNvSpPr>
            <a:spLocks noGrp="1"/>
          </p:cNvSpPr>
          <p:nvPr>
            <p:ph type="ftr" sz="quarter" idx="26"/>
          </p:nvPr>
        </p:nvSpPr>
        <p:spPr>
          <a:xfrm>
            <a:off x="2724150" y="6462713"/>
            <a:ext cx="4257675" cy="388937"/>
          </a:xfrm>
        </p:spPr>
        <p:txBody>
          <a:bodyPr/>
          <a:lstStyle>
            <a:lvl1pPr>
              <a:defRPr sz="800" dirty="0" smtClean="0">
                <a:solidFill>
                  <a:srgbClr val="5F5F5F"/>
                </a:solidFill>
                <a:latin typeface="+mn-lt"/>
              </a:defRPr>
            </a:lvl1pPr>
          </a:lstStyle>
          <a:p>
            <a:pPr>
              <a:defRPr/>
            </a:pPr>
            <a:r>
              <a:rPr lang="en-US"/>
              <a:t>ESA/CNES/Atmel Steering</a:t>
            </a: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A: 3col flow">
    <p:spTree>
      <p:nvGrpSpPr>
        <p:cNvPr id="1" name=""/>
        <p:cNvGrpSpPr/>
        <p:nvPr/>
      </p:nvGrpSpPr>
      <p:grpSpPr>
        <a:xfrm>
          <a:off x="0" y="0"/>
          <a:ext cx="0" cy="0"/>
          <a:chOff x="0" y="0"/>
          <a:chExt cx="0" cy="0"/>
        </a:xfrm>
      </p:grpSpPr>
      <p:sp>
        <p:nvSpPr>
          <p:cNvPr id="13" name="Content Placeholder 12"/>
          <p:cNvSpPr>
            <a:spLocks noGrp="1"/>
          </p:cNvSpPr>
          <p:nvPr>
            <p:ph sz="quarter" idx="18"/>
          </p:nvPr>
        </p:nvSpPr>
        <p:spPr>
          <a:xfrm>
            <a:off x="466164"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p:nvPr>
        </p:nvSpPr>
        <p:spPr>
          <a:xfrm>
            <a:off x="3281082"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12"/>
          <p:cNvSpPr>
            <a:spLocks noGrp="1"/>
          </p:cNvSpPr>
          <p:nvPr>
            <p:ph sz="quarter" idx="20"/>
          </p:nvPr>
        </p:nvSpPr>
        <p:spPr>
          <a:xfrm>
            <a:off x="6096000"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itle 1"/>
          <p:cNvSpPr>
            <a:spLocks noGrp="1"/>
          </p:cNvSpPr>
          <p:nvPr>
            <p:ph type="title"/>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edit Master title style</a:t>
            </a:r>
          </a:p>
        </p:txBody>
      </p:sp>
      <p:sp>
        <p:nvSpPr>
          <p:cNvPr id="19" name="Text Placeholder 29"/>
          <p:cNvSpPr>
            <a:spLocks noGrp="1"/>
          </p:cNvSpPr>
          <p:nvPr>
            <p:ph type="body" sz="quarter" idx="14"/>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edit Master text styles</a:t>
            </a:r>
          </a:p>
        </p:txBody>
      </p:sp>
      <p:sp>
        <p:nvSpPr>
          <p:cNvPr id="7" name="Date Placeholder 3"/>
          <p:cNvSpPr>
            <a:spLocks noGrp="1"/>
          </p:cNvSpPr>
          <p:nvPr>
            <p:ph type="dt" sz="half" idx="21"/>
          </p:nvPr>
        </p:nvSpPr>
        <p:spPr>
          <a:xfrm>
            <a:off x="7004050" y="6465888"/>
            <a:ext cx="806450" cy="211137"/>
          </a:xfrm>
        </p:spPr>
        <p:txBody>
          <a:bodyPr/>
          <a:lstStyle>
            <a:lvl1pPr algn="r">
              <a:defRPr sz="800" smtClean="0">
                <a:solidFill>
                  <a:srgbClr val="5F5F5F"/>
                </a:solidFill>
                <a:latin typeface="+mn-lt"/>
              </a:defRPr>
            </a:lvl1pPr>
          </a:lstStyle>
          <a:p>
            <a:pPr>
              <a:defRPr/>
            </a:pPr>
            <a:r>
              <a:rPr lang="en-US"/>
              <a:t>8/07/2013</a:t>
            </a:r>
            <a:endParaRPr lang="en-US" dirty="0"/>
          </a:p>
        </p:txBody>
      </p:sp>
      <p:sp>
        <p:nvSpPr>
          <p:cNvPr id="8" name="Footer Placeholder 4"/>
          <p:cNvSpPr>
            <a:spLocks noGrp="1"/>
          </p:cNvSpPr>
          <p:nvPr>
            <p:ph type="ftr" sz="quarter" idx="22"/>
          </p:nvPr>
        </p:nvSpPr>
        <p:spPr>
          <a:xfrm>
            <a:off x="2724150" y="6462713"/>
            <a:ext cx="4257675" cy="388937"/>
          </a:xfrm>
        </p:spPr>
        <p:txBody>
          <a:bodyPr/>
          <a:lstStyle>
            <a:lvl1pPr>
              <a:defRPr sz="800" dirty="0" smtClean="0">
                <a:solidFill>
                  <a:srgbClr val="5F5F5F"/>
                </a:solidFill>
                <a:latin typeface="+mn-lt"/>
              </a:defRPr>
            </a:lvl1pPr>
          </a:lstStyle>
          <a:p>
            <a:pPr>
              <a:defRPr/>
            </a:pPr>
            <a:r>
              <a:rPr lang="en-US"/>
              <a:t>ESA/CNES/Atmel Steering</a:t>
            </a: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A: blue box, bullets">
    <p:spTree>
      <p:nvGrpSpPr>
        <p:cNvPr id="1" name=""/>
        <p:cNvGrpSpPr/>
        <p:nvPr/>
      </p:nvGrpSpPr>
      <p:grpSpPr>
        <a:xfrm>
          <a:off x="0" y="0"/>
          <a:ext cx="0" cy="0"/>
          <a:chOff x="0" y="0"/>
          <a:chExt cx="0" cy="0"/>
        </a:xfrm>
      </p:grpSpPr>
      <p:sp>
        <p:nvSpPr>
          <p:cNvPr id="21" name="Text Placeholder 20"/>
          <p:cNvSpPr>
            <a:spLocks noGrp="1"/>
          </p:cNvSpPr>
          <p:nvPr>
            <p:ph type="body" sz="quarter" idx="10"/>
          </p:nvPr>
        </p:nvSpPr>
        <p:spPr>
          <a:xfrm>
            <a:off x="457200" y="1397374"/>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edit Master text styles</a:t>
            </a:r>
          </a:p>
        </p:txBody>
      </p:sp>
      <p:sp>
        <p:nvSpPr>
          <p:cNvPr id="16" name="Text Placeholder 15"/>
          <p:cNvSpPr>
            <a:spLocks noGrp="1"/>
          </p:cNvSpPr>
          <p:nvPr>
            <p:ph type="body" sz="quarter" idx="22"/>
          </p:nvPr>
        </p:nvSpPr>
        <p:spPr>
          <a:xfrm>
            <a:off x="2675947" y="1396081"/>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edit Master text styles</a:t>
            </a:r>
          </a:p>
          <a:p>
            <a:pPr lvl="1"/>
            <a:r>
              <a:rPr lang="en-US" dirty="0" smtClean="0"/>
              <a:t>Second level</a:t>
            </a:r>
          </a:p>
        </p:txBody>
      </p:sp>
      <p:sp>
        <p:nvSpPr>
          <p:cNvPr id="19" name="Text Placeholder 20"/>
          <p:cNvSpPr>
            <a:spLocks noGrp="1"/>
          </p:cNvSpPr>
          <p:nvPr>
            <p:ph type="body" sz="quarter" idx="23"/>
          </p:nvPr>
        </p:nvSpPr>
        <p:spPr>
          <a:xfrm>
            <a:off x="456438" y="2581905"/>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edit Master text styles</a:t>
            </a:r>
          </a:p>
        </p:txBody>
      </p:sp>
      <p:sp>
        <p:nvSpPr>
          <p:cNvPr id="20" name="Text Placeholder 15"/>
          <p:cNvSpPr>
            <a:spLocks noGrp="1"/>
          </p:cNvSpPr>
          <p:nvPr>
            <p:ph type="body" sz="quarter" idx="24"/>
          </p:nvPr>
        </p:nvSpPr>
        <p:spPr>
          <a:xfrm>
            <a:off x="2675185" y="2580612"/>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edit Master text styles</a:t>
            </a:r>
          </a:p>
          <a:p>
            <a:pPr lvl="1"/>
            <a:r>
              <a:rPr lang="en-US" dirty="0" smtClean="0"/>
              <a:t>Second level</a:t>
            </a:r>
          </a:p>
        </p:txBody>
      </p:sp>
      <p:sp>
        <p:nvSpPr>
          <p:cNvPr id="22" name="Text Placeholder 20"/>
          <p:cNvSpPr>
            <a:spLocks noGrp="1"/>
          </p:cNvSpPr>
          <p:nvPr>
            <p:ph type="body" sz="quarter" idx="25"/>
          </p:nvPr>
        </p:nvSpPr>
        <p:spPr>
          <a:xfrm>
            <a:off x="461848" y="3771976"/>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edit Master text styles</a:t>
            </a:r>
          </a:p>
        </p:txBody>
      </p:sp>
      <p:sp>
        <p:nvSpPr>
          <p:cNvPr id="30" name="Text Placeholder 15"/>
          <p:cNvSpPr>
            <a:spLocks noGrp="1"/>
          </p:cNvSpPr>
          <p:nvPr>
            <p:ph type="body" sz="quarter" idx="26"/>
          </p:nvPr>
        </p:nvSpPr>
        <p:spPr>
          <a:xfrm>
            <a:off x="2680595" y="3770683"/>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edit Master text styles</a:t>
            </a:r>
          </a:p>
          <a:p>
            <a:pPr lvl="1"/>
            <a:r>
              <a:rPr lang="en-US" dirty="0" smtClean="0"/>
              <a:t>Second level</a:t>
            </a:r>
          </a:p>
        </p:txBody>
      </p:sp>
      <p:sp>
        <p:nvSpPr>
          <p:cNvPr id="31" name="Text Placeholder 20"/>
          <p:cNvSpPr>
            <a:spLocks noGrp="1"/>
          </p:cNvSpPr>
          <p:nvPr>
            <p:ph type="body" sz="quarter" idx="27"/>
          </p:nvPr>
        </p:nvSpPr>
        <p:spPr>
          <a:xfrm>
            <a:off x="461086" y="4956507"/>
            <a:ext cx="2121408" cy="1106424"/>
          </a:xfrm>
          <a:prstGeom prst="rect">
            <a:avLst/>
          </a:prstGeom>
          <a:solidFill>
            <a:srgbClr val="1A63B3"/>
          </a:solidFill>
        </p:spPr>
        <p:txBody>
          <a:bodyPr anchor="ctr" anchorCtr="0">
            <a:noAutofit/>
          </a:bodyPr>
          <a:lstStyle>
            <a:lvl1pPr marL="0" marR="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sz="1600" b="1">
                <a:solidFill>
                  <a:schemeClr val="bg2"/>
                </a:solidFill>
              </a:defRPr>
            </a:lvl1pPr>
          </a:lstStyle>
          <a:p>
            <a:pPr lvl="0"/>
            <a:r>
              <a:rPr lang="en-US" dirty="0" smtClean="0"/>
              <a:t>Click to edit Master text styles</a:t>
            </a:r>
          </a:p>
        </p:txBody>
      </p:sp>
      <p:sp>
        <p:nvSpPr>
          <p:cNvPr id="32" name="Text Placeholder 15"/>
          <p:cNvSpPr>
            <a:spLocks noGrp="1"/>
          </p:cNvSpPr>
          <p:nvPr>
            <p:ph type="body" sz="quarter" idx="28"/>
          </p:nvPr>
        </p:nvSpPr>
        <p:spPr>
          <a:xfrm>
            <a:off x="2679833" y="4955214"/>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edit Master text styles</a:t>
            </a:r>
          </a:p>
          <a:p>
            <a:pPr lvl="1"/>
            <a:r>
              <a:rPr lang="en-US" dirty="0" smtClean="0"/>
              <a:t>Second level</a:t>
            </a:r>
          </a:p>
        </p:txBody>
      </p:sp>
      <p:sp>
        <p:nvSpPr>
          <p:cNvPr id="25" name="Title 1"/>
          <p:cNvSpPr>
            <a:spLocks noGrp="1"/>
          </p:cNvSpPr>
          <p:nvPr>
            <p:ph type="title"/>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edit Master title style</a:t>
            </a:r>
          </a:p>
        </p:txBody>
      </p:sp>
      <p:sp>
        <p:nvSpPr>
          <p:cNvPr id="26" name="Text Placeholder 29"/>
          <p:cNvSpPr>
            <a:spLocks noGrp="1"/>
          </p:cNvSpPr>
          <p:nvPr>
            <p:ph type="body" sz="quarter" idx="14"/>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edit Master text styles</a:t>
            </a:r>
          </a:p>
        </p:txBody>
      </p:sp>
      <p:sp>
        <p:nvSpPr>
          <p:cNvPr id="12" name="Date Placeholder 3"/>
          <p:cNvSpPr>
            <a:spLocks noGrp="1"/>
          </p:cNvSpPr>
          <p:nvPr>
            <p:ph type="dt" sz="half" idx="29"/>
          </p:nvPr>
        </p:nvSpPr>
        <p:spPr>
          <a:xfrm>
            <a:off x="7004050" y="6465888"/>
            <a:ext cx="806450" cy="211137"/>
          </a:xfrm>
        </p:spPr>
        <p:txBody>
          <a:bodyPr/>
          <a:lstStyle>
            <a:lvl1pPr algn="r">
              <a:defRPr sz="800" smtClean="0">
                <a:solidFill>
                  <a:srgbClr val="5F5F5F"/>
                </a:solidFill>
                <a:latin typeface="+mn-lt"/>
              </a:defRPr>
            </a:lvl1pPr>
          </a:lstStyle>
          <a:p>
            <a:pPr>
              <a:defRPr/>
            </a:pPr>
            <a:r>
              <a:rPr lang="en-US"/>
              <a:t>8/07/2013</a:t>
            </a:r>
            <a:endParaRPr lang="en-US" dirty="0"/>
          </a:p>
        </p:txBody>
      </p:sp>
      <p:sp>
        <p:nvSpPr>
          <p:cNvPr id="13" name="Footer Placeholder 4"/>
          <p:cNvSpPr>
            <a:spLocks noGrp="1"/>
          </p:cNvSpPr>
          <p:nvPr>
            <p:ph type="ftr" sz="quarter" idx="30"/>
          </p:nvPr>
        </p:nvSpPr>
        <p:spPr>
          <a:xfrm>
            <a:off x="2724150" y="6462713"/>
            <a:ext cx="4257675" cy="388937"/>
          </a:xfrm>
        </p:spPr>
        <p:txBody>
          <a:bodyPr/>
          <a:lstStyle>
            <a:lvl1pPr>
              <a:defRPr sz="800" dirty="0" smtClean="0">
                <a:solidFill>
                  <a:srgbClr val="5F5F5F"/>
                </a:solidFill>
                <a:latin typeface="+mn-lt"/>
              </a:defRPr>
            </a:lvl1pPr>
          </a:lstStyle>
          <a:p>
            <a:pPr>
              <a:defRPr/>
            </a:pPr>
            <a:r>
              <a:rPr lang="en-US"/>
              <a:t>ESA/CNES/Atmel Steering</a:t>
            </a: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A: blue/green box, bullets">
    <p:spTree>
      <p:nvGrpSpPr>
        <p:cNvPr id="1" name=""/>
        <p:cNvGrpSpPr/>
        <p:nvPr/>
      </p:nvGrpSpPr>
      <p:grpSpPr>
        <a:xfrm>
          <a:off x="0" y="0"/>
          <a:ext cx="0" cy="0"/>
          <a:chOff x="0" y="0"/>
          <a:chExt cx="0" cy="0"/>
        </a:xfrm>
      </p:grpSpPr>
      <p:sp>
        <p:nvSpPr>
          <p:cNvPr id="21" name="Text Placeholder 20"/>
          <p:cNvSpPr>
            <a:spLocks noGrp="1"/>
          </p:cNvSpPr>
          <p:nvPr>
            <p:ph type="body" sz="quarter" idx="10"/>
          </p:nvPr>
        </p:nvSpPr>
        <p:spPr>
          <a:xfrm>
            <a:off x="457200" y="1397374"/>
            <a:ext cx="2121408" cy="1106424"/>
          </a:xfrm>
          <a:prstGeom prst="rect">
            <a:avLst/>
          </a:prstGeom>
          <a:solidFill>
            <a:srgbClr val="1A63B3"/>
          </a:solidFill>
        </p:spPr>
        <p:txBody>
          <a:bodyPr anchor="ctr" anchorCtr="0">
            <a:noAutofit/>
          </a:bodyPr>
          <a:lstStyle>
            <a:lvl1pPr marL="0" marR="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sz="1600" b="1">
                <a:solidFill>
                  <a:schemeClr val="bg2"/>
                </a:solidFill>
              </a:defRPr>
            </a:lvl1pPr>
          </a:lstStyle>
          <a:p>
            <a:pPr lvl="0"/>
            <a:r>
              <a:rPr lang="en-US" dirty="0" smtClean="0"/>
              <a:t>Click to edit Master text styles</a:t>
            </a:r>
          </a:p>
        </p:txBody>
      </p:sp>
      <p:sp>
        <p:nvSpPr>
          <p:cNvPr id="19" name="Text Placeholder 20"/>
          <p:cNvSpPr>
            <a:spLocks noGrp="1"/>
          </p:cNvSpPr>
          <p:nvPr>
            <p:ph type="body" sz="quarter" idx="23"/>
          </p:nvPr>
        </p:nvSpPr>
        <p:spPr>
          <a:xfrm>
            <a:off x="456438" y="2581905"/>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edit Master text styles</a:t>
            </a:r>
          </a:p>
        </p:txBody>
      </p:sp>
      <p:sp>
        <p:nvSpPr>
          <p:cNvPr id="22" name="Text Placeholder 20"/>
          <p:cNvSpPr>
            <a:spLocks noGrp="1"/>
          </p:cNvSpPr>
          <p:nvPr>
            <p:ph type="body" sz="quarter" idx="25"/>
          </p:nvPr>
        </p:nvSpPr>
        <p:spPr>
          <a:xfrm>
            <a:off x="461848" y="3771976"/>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edit Master text styles</a:t>
            </a:r>
          </a:p>
        </p:txBody>
      </p:sp>
      <p:sp>
        <p:nvSpPr>
          <p:cNvPr id="31" name="Text Placeholder 20"/>
          <p:cNvSpPr>
            <a:spLocks noGrp="1"/>
          </p:cNvSpPr>
          <p:nvPr>
            <p:ph type="body" sz="quarter" idx="27"/>
          </p:nvPr>
        </p:nvSpPr>
        <p:spPr>
          <a:xfrm>
            <a:off x="461086" y="4956507"/>
            <a:ext cx="2121408" cy="1106424"/>
          </a:xfrm>
          <a:prstGeom prst="rect">
            <a:avLst/>
          </a:prstGeom>
          <a:solidFill>
            <a:schemeClr val="accent5"/>
          </a:solidFill>
        </p:spPr>
        <p:txBody>
          <a:bodyPr anchor="ctr" anchorCtr="0">
            <a:noAutofit/>
          </a:bodyPr>
          <a:lstStyle>
            <a:lvl1pPr marL="0" indent="0" algn="ctr">
              <a:buNone/>
              <a:defRPr sz="1600" b="1">
                <a:solidFill>
                  <a:schemeClr val="bg2"/>
                </a:solidFill>
              </a:defRPr>
            </a:lvl1pPr>
          </a:lstStyle>
          <a:p>
            <a:pPr lvl="0"/>
            <a:r>
              <a:rPr lang="en-US" dirty="0" smtClean="0"/>
              <a:t>Click to edit Master text styles</a:t>
            </a:r>
          </a:p>
        </p:txBody>
      </p:sp>
      <p:sp>
        <p:nvSpPr>
          <p:cNvPr id="25" name="Title 1"/>
          <p:cNvSpPr>
            <a:spLocks noGrp="1"/>
          </p:cNvSpPr>
          <p:nvPr>
            <p:ph type="title"/>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edit Master title style</a:t>
            </a:r>
          </a:p>
        </p:txBody>
      </p:sp>
      <p:sp>
        <p:nvSpPr>
          <p:cNvPr id="26" name="Text Placeholder 29"/>
          <p:cNvSpPr>
            <a:spLocks noGrp="1"/>
          </p:cNvSpPr>
          <p:nvPr>
            <p:ph type="body" sz="quarter" idx="14"/>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edit Master text styles</a:t>
            </a:r>
          </a:p>
        </p:txBody>
      </p:sp>
      <p:sp>
        <p:nvSpPr>
          <p:cNvPr id="14" name="Text Placeholder 15"/>
          <p:cNvSpPr>
            <a:spLocks noGrp="1"/>
          </p:cNvSpPr>
          <p:nvPr>
            <p:ph type="body" sz="quarter" idx="22"/>
          </p:nvPr>
        </p:nvSpPr>
        <p:spPr>
          <a:xfrm>
            <a:off x="2675947" y="1396081"/>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edit Master text styles</a:t>
            </a:r>
          </a:p>
        </p:txBody>
      </p:sp>
      <p:sp>
        <p:nvSpPr>
          <p:cNvPr id="15" name="Text Placeholder 15"/>
          <p:cNvSpPr>
            <a:spLocks noGrp="1"/>
          </p:cNvSpPr>
          <p:nvPr>
            <p:ph type="body" sz="quarter" idx="24"/>
          </p:nvPr>
        </p:nvSpPr>
        <p:spPr>
          <a:xfrm>
            <a:off x="2675185" y="2580612"/>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edit Master text styles</a:t>
            </a:r>
          </a:p>
        </p:txBody>
      </p:sp>
      <p:sp>
        <p:nvSpPr>
          <p:cNvPr id="17" name="Text Placeholder 15"/>
          <p:cNvSpPr>
            <a:spLocks noGrp="1"/>
          </p:cNvSpPr>
          <p:nvPr>
            <p:ph type="body" sz="quarter" idx="26"/>
          </p:nvPr>
        </p:nvSpPr>
        <p:spPr>
          <a:xfrm>
            <a:off x="2680595" y="3770683"/>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edit Master text styles</a:t>
            </a:r>
          </a:p>
        </p:txBody>
      </p:sp>
      <p:sp>
        <p:nvSpPr>
          <p:cNvPr id="18" name="Text Placeholder 15"/>
          <p:cNvSpPr>
            <a:spLocks noGrp="1"/>
          </p:cNvSpPr>
          <p:nvPr>
            <p:ph type="body" sz="quarter" idx="28"/>
          </p:nvPr>
        </p:nvSpPr>
        <p:spPr>
          <a:xfrm>
            <a:off x="2679833" y="4955214"/>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edit Master text styles</a:t>
            </a:r>
          </a:p>
        </p:txBody>
      </p:sp>
      <p:sp>
        <p:nvSpPr>
          <p:cNvPr id="12" name="Date Placeholder 3"/>
          <p:cNvSpPr>
            <a:spLocks noGrp="1"/>
          </p:cNvSpPr>
          <p:nvPr>
            <p:ph type="dt" sz="half" idx="29"/>
          </p:nvPr>
        </p:nvSpPr>
        <p:spPr>
          <a:xfrm>
            <a:off x="7004050" y="6465888"/>
            <a:ext cx="806450" cy="211137"/>
          </a:xfrm>
        </p:spPr>
        <p:txBody>
          <a:bodyPr/>
          <a:lstStyle>
            <a:lvl1pPr algn="r">
              <a:defRPr sz="800" smtClean="0">
                <a:solidFill>
                  <a:srgbClr val="5F5F5F"/>
                </a:solidFill>
                <a:latin typeface="+mn-lt"/>
              </a:defRPr>
            </a:lvl1pPr>
          </a:lstStyle>
          <a:p>
            <a:pPr>
              <a:defRPr/>
            </a:pPr>
            <a:r>
              <a:rPr lang="en-US"/>
              <a:t>8/07/2013</a:t>
            </a:r>
            <a:endParaRPr lang="en-US" dirty="0"/>
          </a:p>
        </p:txBody>
      </p:sp>
      <p:sp>
        <p:nvSpPr>
          <p:cNvPr id="13" name="Footer Placeholder 4"/>
          <p:cNvSpPr>
            <a:spLocks noGrp="1"/>
          </p:cNvSpPr>
          <p:nvPr>
            <p:ph type="ftr" sz="quarter" idx="30"/>
          </p:nvPr>
        </p:nvSpPr>
        <p:spPr>
          <a:xfrm>
            <a:off x="2724150" y="6462713"/>
            <a:ext cx="4257675" cy="388937"/>
          </a:xfrm>
        </p:spPr>
        <p:txBody>
          <a:bodyPr/>
          <a:lstStyle>
            <a:lvl1pPr>
              <a:defRPr sz="800" dirty="0" smtClean="0">
                <a:solidFill>
                  <a:srgbClr val="5F5F5F"/>
                </a:solidFill>
                <a:latin typeface="+mn-lt"/>
              </a:defRPr>
            </a:lvl1pPr>
          </a:lstStyle>
          <a:p>
            <a:pPr>
              <a:defRPr/>
            </a:pPr>
            <a:r>
              <a:rPr lang="en-US"/>
              <a:t>ESA/CNES/Atmel Steering</a:t>
            </a: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A: Full">
    <p:spTree>
      <p:nvGrpSpPr>
        <p:cNvPr id="1" name=""/>
        <p:cNvGrpSpPr/>
        <p:nvPr/>
      </p:nvGrpSpPr>
      <p:grpSpPr>
        <a:xfrm>
          <a:off x="0" y="0"/>
          <a:ext cx="0" cy="0"/>
          <a:chOff x="0" y="0"/>
          <a:chExt cx="0" cy="0"/>
        </a:xfrm>
      </p:grpSpPr>
      <p:sp>
        <p:nvSpPr>
          <p:cNvPr id="8" name="Content Placeholder 7"/>
          <p:cNvSpPr>
            <a:spLocks noGrp="1"/>
          </p:cNvSpPr>
          <p:nvPr>
            <p:ph sz="quarter" idx="15"/>
          </p:nvPr>
        </p:nvSpPr>
        <p:spPr>
          <a:xfrm>
            <a:off x="0" y="1561020"/>
            <a:ext cx="9144000" cy="4367212"/>
          </a:xfrm>
          <a:prstGeom prst="rect">
            <a:avLst/>
          </a:prstGeom>
          <a:solidFill>
            <a:schemeClr val="bg2">
              <a:lumMod val="85000"/>
            </a:schemeClr>
          </a:solidFill>
        </p:spPr>
        <p:txBody>
          <a:bodyPr anchor="ctr" anchorCtr="0"/>
          <a:lstStyle>
            <a:lvl1pPr marL="0" indent="0" algn="ctr">
              <a:buNone/>
              <a:defRPr baseline="0">
                <a:solidFill>
                  <a:schemeClr val="accent2"/>
                </a:solidFill>
              </a:defRPr>
            </a:lvl1pPr>
          </a:lstStyle>
          <a:p>
            <a:pPr lvl="0"/>
            <a:r>
              <a:rPr lang="en-US" dirty="0" smtClean="0"/>
              <a:t>Click to edit Master text styles</a:t>
            </a:r>
          </a:p>
        </p:txBody>
      </p:sp>
      <p:sp>
        <p:nvSpPr>
          <p:cNvPr id="14" name="Title 1"/>
          <p:cNvSpPr>
            <a:spLocks noGrp="1"/>
          </p:cNvSpPr>
          <p:nvPr>
            <p:ph type="title"/>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edit Master title style</a:t>
            </a:r>
          </a:p>
        </p:txBody>
      </p:sp>
      <p:sp>
        <p:nvSpPr>
          <p:cNvPr id="15" name="Text Placeholder 29"/>
          <p:cNvSpPr>
            <a:spLocks noGrp="1"/>
          </p:cNvSpPr>
          <p:nvPr>
            <p:ph type="body" sz="quarter" idx="14"/>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edit Master text styles</a:t>
            </a:r>
          </a:p>
        </p:txBody>
      </p:sp>
      <p:sp>
        <p:nvSpPr>
          <p:cNvPr id="5" name="Date Placeholder 3"/>
          <p:cNvSpPr>
            <a:spLocks noGrp="1"/>
          </p:cNvSpPr>
          <p:nvPr>
            <p:ph type="dt" sz="half" idx="16"/>
          </p:nvPr>
        </p:nvSpPr>
        <p:spPr>
          <a:xfrm>
            <a:off x="7004050" y="6465888"/>
            <a:ext cx="806450" cy="211137"/>
          </a:xfrm>
        </p:spPr>
        <p:txBody>
          <a:bodyPr/>
          <a:lstStyle>
            <a:lvl1pPr algn="r">
              <a:defRPr sz="800" smtClean="0">
                <a:solidFill>
                  <a:srgbClr val="5F5F5F"/>
                </a:solidFill>
                <a:latin typeface="+mn-lt"/>
              </a:defRPr>
            </a:lvl1pPr>
          </a:lstStyle>
          <a:p>
            <a:pPr>
              <a:defRPr/>
            </a:pPr>
            <a:r>
              <a:rPr lang="en-US"/>
              <a:t>8/07/2013</a:t>
            </a:r>
            <a:endParaRPr lang="en-US" dirty="0"/>
          </a:p>
        </p:txBody>
      </p:sp>
      <p:sp>
        <p:nvSpPr>
          <p:cNvPr id="6" name="Footer Placeholder 4"/>
          <p:cNvSpPr>
            <a:spLocks noGrp="1"/>
          </p:cNvSpPr>
          <p:nvPr>
            <p:ph type="ftr" sz="quarter" idx="17"/>
          </p:nvPr>
        </p:nvSpPr>
        <p:spPr>
          <a:xfrm>
            <a:off x="2724150" y="6462713"/>
            <a:ext cx="4257675" cy="388937"/>
          </a:xfrm>
        </p:spPr>
        <p:txBody>
          <a:bodyPr/>
          <a:lstStyle>
            <a:lvl1pPr>
              <a:defRPr sz="800" dirty="0" smtClean="0">
                <a:solidFill>
                  <a:srgbClr val="5F5F5F"/>
                </a:solidFill>
                <a:latin typeface="+mn-lt"/>
              </a:defRPr>
            </a:lvl1pPr>
          </a:lstStyle>
          <a:p>
            <a:pPr>
              <a:defRPr/>
            </a:pPr>
            <a:r>
              <a:rPr lang="en-US"/>
              <a:t>ESA/CNES/Atmel Steering</a:t>
            </a: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A: Blank">
    <p:spTree>
      <p:nvGrpSpPr>
        <p:cNvPr id="1" name=""/>
        <p:cNvGrpSpPr/>
        <p:nvPr/>
      </p:nvGrpSpPr>
      <p:grpSpPr>
        <a:xfrm>
          <a:off x="0" y="0"/>
          <a:ext cx="0" cy="0"/>
          <a:chOff x="0" y="0"/>
          <a:chExt cx="0" cy="0"/>
        </a:xfrm>
      </p:grpSpPr>
      <p:sp>
        <p:nvSpPr>
          <p:cNvPr id="10" name="Title 1"/>
          <p:cNvSpPr>
            <a:spLocks noGrp="1"/>
          </p:cNvSpPr>
          <p:nvPr>
            <p:ph type="title"/>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edit Master title style</a:t>
            </a:r>
          </a:p>
        </p:txBody>
      </p:sp>
      <p:sp>
        <p:nvSpPr>
          <p:cNvPr id="11" name="Text Placeholder 29"/>
          <p:cNvSpPr>
            <a:spLocks noGrp="1"/>
          </p:cNvSpPr>
          <p:nvPr>
            <p:ph type="body" sz="quarter" idx="14"/>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edit Master text styles</a:t>
            </a:r>
          </a:p>
        </p:txBody>
      </p:sp>
      <p:sp>
        <p:nvSpPr>
          <p:cNvPr id="4" name="Date Placeholder 3"/>
          <p:cNvSpPr>
            <a:spLocks noGrp="1"/>
          </p:cNvSpPr>
          <p:nvPr>
            <p:ph type="dt" sz="half" idx="15"/>
          </p:nvPr>
        </p:nvSpPr>
        <p:spPr>
          <a:xfrm>
            <a:off x="7004050" y="6465888"/>
            <a:ext cx="806450" cy="211137"/>
          </a:xfrm>
        </p:spPr>
        <p:txBody>
          <a:bodyPr/>
          <a:lstStyle>
            <a:lvl1pPr algn="r">
              <a:defRPr sz="800" smtClean="0">
                <a:solidFill>
                  <a:srgbClr val="5F5F5F"/>
                </a:solidFill>
                <a:latin typeface="+mn-lt"/>
              </a:defRPr>
            </a:lvl1pPr>
          </a:lstStyle>
          <a:p>
            <a:pPr>
              <a:defRPr/>
            </a:pPr>
            <a:r>
              <a:rPr lang="en-US"/>
              <a:t>8/07/2013</a:t>
            </a:r>
            <a:endParaRPr lang="en-US" dirty="0"/>
          </a:p>
        </p:txBody>
      </p:sp>
      <p:sp>
        <p:nvSpPr>
          <p:cNvPr id="5" name="Footer Placeholder 4"/>
          <p:cNvSpPr>
            <a:spLocks noGrp="1"/>
          </p:cNvSpPr>
          <p:nvPr>
            <p:ph type="ftr" sz="quarter" idx="16"/>
          </p:nvPr>
        </p:nvSpPr>
        <p:spPr>
          <a:xfrm>
            <a:off x="2724150" y="6462713"/>
            <a:ext cx="4257675" cy="388937"/>
          </a:xfrm>
        </p:spPr>
        <p:txBody>
          <a:bodyPr/>
          <a:lstStyle>
            <a:lvl1pPr>
              <a:defRPr sz="800" dirty="0" smtClean="0">
                <a:solidFill>
                  <a:srgbClr val="5F5F5F"/>
                </a:solidFill>
                <a:latin typeface="+mn-lt"/>
              </a:defRPr>
            </a:lvl1pPr>
          </a:lstStyle>
          <a:p>
            <a:pPr>
              <a:defRPr/>
            </a:pPr>
            <a:r>
              <a:rPr lang="en-US"/>
              <a:t>ESA/CNES/Atmel Steering</a:t>
            </a: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12" name="Title 1"/>
          <p:cNvSpPr>
            <a:spLocks noGrp="1"/>
          </p:cNvSpPr>
          <p:nvPr>
            <p:ph type="title"/>
          </p:nvPr>
        </p:nvSpPr>
        <p:spPr>
          <a:xfrm>
            <a:off x="609600" y="427038"/>
            <a:ext cx="8077200" cy="639762"/>
          </a:xfrm>
          <a:prstGeom prst="rect">
            <a:avLst/>
          </a:prstGeom>
        </p:spPr>
        <p:txBody>
          <a:bodyPr anchor="t"/>
          <a:lstStyle>
            <a:lvl1pPr algn="l" rtl="0" eaLnBrk="0" fontAlgn="base" hangingPunct="0">
              <a:spcBef>
                <a:spcPct val="0"/>
              </a:spcBef>
              <a:spcAft>
                <a:spcPct val="0"/>
              </a:spcAft>
              <a:defRPr lang="en-US" sz="2400" b="1" kern="1200" dirty="0">
                <a:solidFill>
                  <a:srgbClr val="1A63B3"/>
                </a:solidFill>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13" name="Content Placeholder 3"/>
          <p:cNvSpPr>
            <a:spLocks noGrp="1"/>
          </p:cNvSpPr>
          <p:nvPr>
            <p:ph sz="half" idx="2"/>
          </p:nvPr>
        </p:nvSpPr>
        <p:spPr>
          <a:xfrm>
            <a:off x="609600" y="1676400"/>
            <a:ext cx="8077200" cy="4191000"/>
          </a:xfrm>
          <a:prstGeom prst="rect">
            <a:avLst/>
          </a:prstGeom>
        </p:spPr>
        <p:txBody>
          <a:bodyPr/>
          <a:lstStyle>
            <a:lvl1pPr>
              <a:buClr>
                <a:srgbClr val="1A63B3"/>
              </a:buClr>
              <a:buFont typeface="Arial"/>
              <a:buChar char="•"/>
              <a:defRPr sz="2000" b="0">
                <a:solidFill>
                  <a:srgbClr val="505050"/>
                </a:solidFill>
                <a:latin typeface="Verdana" pitchFamily="34" charset="0"/>
                <a:ea typeface="Verdana" pitchFamily="34" charset="0"/>
                <a:cs typeface="Verdana" pitchFamily="34" charset="0"/>
              </a:defRPr>
            </a:lvl1pPr>
            <a:lvl2pPr>
              <a:buClr>
                <a:srgbClr val="1A63B3"/>
              </a:buClr>
              <a:buFont typeface="Arial"/>
              <a:buChar char="•"/>
              <a:defRPr sz="1800" b="0">
                <a:solidFill>
                  <a:srgbClr val="505050"/>
                </a:solidFill>
                <a:latin typeface="Verdana" pitchFamily="34" charset="0"/>
                <a:ea typeface="Verdana" pitchFamily="34" charset="0"/>
                <a:cs typeface="Verdana" pitchFamily="34" charset="0"/>
              </a:defRPr>
            </a:lvl2pPr>
            <a:lvl3pPr>
              <a:buClr>
                <a:srgbClr val="1A63B3"/>
              </a:buClr>
              <a:buFont typeface="Arial"/>
              <a:buChar char="•"/>
              <a:defRPr sz="1600" b="0">
                <a:solidFill>
                  <a:srgbClr val="505050"/>
                </a:solidFill>
                <a:latin typeface="Verdana" pitchFamily="34" charset="0"/>
                <a:ea typeface="Verdana" pitchFamily="34" charset="0"/>
                <a:cs typeface="Verdana" pitchFamily="34" charset="0"/>
              </a:defRPr>
            </a:lvl3pPr>
            <a:lvl4pPr>
              <a:buClr>
                <a:srgbClr val="1A63B3"/>
              </a:buClr>
              <a:buFont typeface="Arial"/>
              <a:buChar char="•"/>
              <a:defRPr sz="1400" b="0">
                <a:solidFill>
                  <a:srgbClr val="505050"/>
                </a:solidFill>
                <a:latin typeface="Verdana" pitchFamily="34" charset="0"/>
                <a:ea typeface="Verdana" pitchFamily="34" charset="0"/>
                <a:cs typeface="Verdana" pitchFamily="34" charset="0"/>
              </a:defRPr>
            </a:lvl4pPr>
            <a:lvl5pPr>
              <a:buClr>
                <a:srgbClr val="1A63B3"/>
              </a:buClr>
              <a:buFont typeface="Arial"/>
              <a:buChar char="•"/>
              <a:defRPr sz="1200" b="0">
                <a:solidFill>
                  <a:srgbClr val="505050"/>
                </a:solidFill>
                <a:latin typeface="Verdana" pitchFamily="34" charset="0"/>
                <a:ea typeface="Verdana" pitchFamily="34" charset="0"/>
                <a:cs typeface="Verdana"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5"/>
          <p:cNvSpPr>
            <a:spLocks noGrp="1"/>
          </p:cNvSpPr>
          <p:nvPr>
            <p:ph type="body" sz="quarter" idx="12"/>
          </p:nvPr>
        </p:nvSpPr>
        <p:spPr>
          <a:xfrm>
            <a:off x="609600" y="990600"/>
            <a:ext cx="8077200" cy="533400"/>
          </a:xfrm>
          <a:prstGeom prst="rect">
            <a:avLst/>
          </a:prstGeom>
        </p:spPr>
        <p:txBody>
          <a:bodyPr vert="horz"/>
          <a:lstStyle>
            <a:lvl1pPr>
              <a:buNone/>
              <a:defRPr sz="2000" b="1">
                <a:solidFill>
                  <a:srgbClr val="505050"/>
                </a:solidFill>
              </a:defRPr>
            </a:lvl1pPr>
            <a:lvl2pPr>
              <a:buNone/>
              <a:defRPr/>
            </a:lvl2pPr>
            <a:lvl3pPr>
              <a:buNone/>
              <a:defRPr/>
            </a:lvl3pPr>
            <a:lvl4pPr>
              <a:buNone/>
              <a:defRPr/>
            </a:lvl4pPr>
            <a:lvl5pPr>
              <a:buNone/>
              <a:defRPr/>
            </a:lvl5pPr>
          </a:lstStyle>
          <a:p>
            <a:pPr lvl="0"/>
            <a:r>
              <a:rPr lang="en-US" dirty="0" smtClean="0"/>
              <a:t>Click to edit Master text styles</a:t>
            </a: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userDrawn="1">
  <p:cSld name="COVER Title Slide">
    <p:spTree>
      <p:nvGrpSpPr>
        <p:cNvPr id="1" name=""/>
        <p:cNvGrpSpPr/>
        <p:nvPr/>
      </p:nvGrpSpPr>
      <p:grpSpPr>
        <a:xfrm>
          <a:off x="0" y="0"/>
          <a:ext cx="0" cy="0"/>
          <a:chOff x="0" y="0"/>
          <a:chExt cx="0" cy="0"/>
        </a:xfrm>
      </p:grpSpPr>
      <p:sp>
        <p:nvSpPr>
          <p:cNvPr id="5" name="Footer Placeholder 4"/>
          <p:cNvSpPr txBox="1">
            <a:spLocks/>
          </p:cNvSpPr>
          <p:nvPr/>
        </p:nvSpPr>
        <p:spPr>
          <a:xfrm>
            <a:off x="1000125" y="6362700"/>
            <a:ext cx="3860800" cy="365125"/>
          </a:xfrm>
          <a:prstGeom prst="rect">
            <a:avLst/>
          </a:prstGeom>
        </p:spPr>
        <p:txBody>
          <a:bodyPr/>
          <a:lstStyle>
            <a:defPPr>
              <a:defRPr lang="en-US"/>
            </a:defPPr>
            <a:lvl1pPr algn="l" rtl="0" fontAlgn="base">
              <a:spcBef>
                <a:spcPct val="0"/>
              </a:spcBef>
              <a:spcAft>
                <a:spcPct val="0"/>
              </a:spcAft>
              <a:defRPr sz="9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a:defRPr/>
            </a:pPr>
            <a:r>
              <a:rPr lang="en-US" dirty="0" smtClean="0">
                <a:solidFill>
                  <a:srgbClr val="A6A6A6"/>
                </a:solidFill>
                <a:latin typeface="Verdana" pitchFamily="34" charset="0"/>
                <a:sym typeface="Verdana" pitchFamily="34" charset="0"/>
              </a:rPr>
              <a:t>Copyright 2012 Atmel Confidential</a:t>
            </a:r>
          </a:p>
          <a:p>
            <a:pPr>
              <a:defRPr/>
            </a:pPr>
            <a:endParaRPr lang="en-US" dirty="0" smtClean="0">
              <a:solidFill>
                <a:srgbClr val="1A63B3"/>
              </a:solidFill>
            </a:endParaRPr>
          </a:p>
        </p:txBody>
      </p:sp>
      <p:pic>
        <p:nvPicPr>
          <p:cNvPr id="6" name="Picture 9" descr="AtmelLogo_NoTM_2012.png"/>
          <p:cNvPicPr>
            <a:picLocks noChangeAspect="1"/>
          </p:cNvPicPr>
          <p:nvPr userDrawn="1"/>
        </p:nvPicPr>
        <p:blipFill>
          <a:blip r:embed="rId2" cstate="print"/>
          <a:srcRect/>
          <a:stretch>
            <a:fillRect/>
          </a:stretch>
        </p:blipFill>
        <p:spPr bwMode="auto">
          <a:xfrm>
            <a:off x="7861300" y="6427788"/>
            <a:ext cx="1069975" cy="266700"/>
          </a:xfrm>
          <a:prstGeom prst="rect">
            <a:avLst/>
          </a:prstGeom>
          <a:noFill/>
          <a:ln w="9525">
            <a:noFill/>
            <a:miter lim="800000"/>
            <a:headEnd/>
            <a:tailEnd/>
          </a:ln>
        </p:spPr>
      </p:pic>
      <p:sp>
        <p:nvSpPr>
          <p:cNvPr id="7" name="Title 1"/>
          <p:cNvSpPr>
            <a:spLocks noGrp="1"/>
          </p:cNvSpPr>
          <p:nvPr>
            <p:ph type="title"/>
          </p:nvPr>
        </p:nvSpPr>
        <p:spPr>
          <a:xfrm>
            <a:off x="464234" y="2159393"/>
            <a:ext cx="4072597" cy="1343463"/>
          </a:xfrm>
          <a:prstGeom prst="rect">
            <a:avLst/>
          </a:prstGeom>
        </p:spPr>
        <p:txBody>
          <a:bodyPr anchor="b">
            <a:normAutofit/>
          </a:bodyPr>
          <a:lstStyle>
            <a:lvl1pPr algn="l">
              <a:defRPr sz="2200" b="1" cap="none" baseline="0"/>
            </a:lvl1pPr>
          </a:lstStyle>
          <a:p>
            <a:r>
              <a:rPr lang="en-US" smtClean="0"/>
              <a:t>Click to edit Master title style</a:t>
            </a:r>
            <a:endParaRPr lang="en-US" dirty="0"/>
          </a:p>
        </p:txBody>
      </p:sp>
      <p:sp>
        <p:nvSpPr>
          <p:cNvPr id="9" name="Picture Placeholder 2"/>
          <p:cNvSpPr>
            <a:spLocks noGrp="1"/>
          </p:cNvSpPr>
          <p:nvPr>
            <p:ph type="pic" idx="13"/>
          </p:nvPr>
        </p:nvSpPr>
        <p:spPr>
          <a:xfrm>
            <a:off x="4656406" y="802689"/>
            <a:ext cx="4487594" cy="5084640"/>
          </a:xfrm>
          <a:prstGeom prst="rect">
            <a:avLst/>
          </a:prstGeom>
        </p:spPr>
        <p:txBody>
          <a:bodyPr rtlCol="0">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11" name="Text Placeholder 10"/>
          <p:cNvSpPr>
            <a:spLocks noGrp="1"/>
          </p:cNvSpPr>
          <p:nvPr>
            <p:ph type="body" sz="quarter" idx="14"/>
          </p:nvPr>
        </p:nvSpPr>
        <p:spPr>
          <a:xfrm>
            <a:off x="463550" y="3580228"/>
            <a:ext cx="4059238" cy="2314160"/>
          </a:xfrm>
          <a:prstGeom prst="rect">
            <a:avLst/>
          </a:prstGeom>
        </p:spPr>
        <p:txBody>
          <a:bodyPr/>
          <a:lstStyle>
            <a:lvl1pPr marL="342900" indent="-342900">
              <a:buFont typeface="Arial" pitchFamily="34" charset="0"/>
              <a:buChar cha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Date Placeholder 3"/>
          <p:cNvSpPr>
            <a:spLocks noGrp="1"/>
          </p:cNvSpPr>
          <p:nvPr>
            <p:ph type="dt" sz="half" idx="15"/>
          </p:nvPr>
        </p:nvSpPr>
        <p:spPr>
          <a:xfrm>
            <a:off x="1068388" y="6356350"/>
            <a:ext cx="1619250" cy="365125"/>
          </a:xfrm>
          <a:prstGeom prst="rect">
            <a:avLst/>
          </a:prstGeom>
        </p:spPr>
        <p:txBody>
          <a:bodyPr/>
          <a:lstStyle>
            <a:lvl1pPr algn="l">
              <a:defRPr/>
            </a:lvl1pPr>
          </a:lstStyle>
          <a:p>
            <a:pPr>
              <a:defRPr/>
            </a:pPr>
            <a:r>
              <a:rPr lang="en-US" smtClean="0"/>
              <a:t>8/07/2013</a:t>
            </a:r>
            <a:endParaRPr lang="en-US"/>
          </a:p>
        </p:txBody>
      </p:sp>
      <p:sp>
        <p:nvSpPr>
          <p:cNvPr id="10" name="Footer Placeholder 4"/>
          <p:cNvSpPr>
            <a:spLocks noGrp="1"/>
          </p:cNvSpPr>
          <p:nvPr>
            <p:ph type="ftr" sz="quarter" idx="16"/>
          </p:nvPr>
        </p:nvSpPr>
        <p:spPr>
          <a:xfrm>
            <a:off x="2697163" y="6462713"/>
            <a:ext cx="4257675" cy="388937"/>
          </a:xfrm>
          <a:prstGeom prst="rect">
            <a:avLst/>
          </a:prstGeom>
        </p:spPr>
        <p:txBody>
          <a:bodyPr/>
          <a:lstStyle>
            <a:lvl1pPr>
              <a:defRPr/>
            </a:lvl1pPr>
          </a:lstStyle>
          <a:p>
            <a:pPr>
              <a:defRPr/>
            </a:pPr>
            <a:r>
              <a:rPr lang="en-US" smtClean="0"/>
              <a:t>ESA/CNES/Atmel Steering</a:t>
            </a:r>
            <a:endParaRPr lang="en-US"/>
          </a:p>
        </p:txBody>
      </p:sp>
      <p:sp>
        <p:nvSpPr>
          <p:cNvPr id="12" name="Slide Number Placeholder 5"/>
          <p:cNvSpPr>
            <a:spLocks noGrp="1"/>
          </p:cNvSpPr>
          <p:nvPr>
            <p:ph type="sldNum" sz="quarter" idx="17"/>
          </p:nvPr>
        </p:nvSpPr>
        <p:spPr>
          <a:xfrm>
            <a:off x="463550" y="6356350"/>
            <a:ext cx="493713" cy="365125"/>
          </a:xfrm>
          <a:prstGeom prst="rect">
            <a:avLst/>
          </a:prstGeom>
        </p:spPr>
        <p:txBody>
          <a:bodyPr/>
          <a:lstStyle>
            <a:lvl1pPr>
              <a:defRPr/>
            </a:lvl1pPr>
          </a:lstStyle>
          <a:p>
            <a:pPr>
              <a:defRPr/>
            </a:pPr>
            <a:fld id="{87323662-252B-49C0-9F7A-121BE196CEAA}" type="slidenum">
              <a:rPr lang="en-US">
                <a:solidFill>
                  <a:srgbClr val="1A63B3"/>
                </a:solidFill>
              </a:rPr>
              <a:pPr>
                <a:defRPr/>
              </a:pPr>
              <a:t>‹#›</a:t>
            </a:fld>
            <a:endParaRPr lang="en-US">
              <a:solidFill>
                <a:srgbClr val="1A63B3"/>
              </a:solidFill>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6" name="Title 5"/>
          <p:cNvSpPr>
            <a:spLocks noGrp="1"/>
          </p:cNvSpPr>
          <p:nvPr>
            <p:ph type="title"/>
          </p:nvPr>
        </p:nvSpPr>
        <p:spPr>
          <a:xfrm>
            <a:off x="609600" y="426720"/>
            <a:ext cx="8077200" cy="640080"/>
          </a:xfrm>
          <a:prstGeom prst="rect">
            <a:avLst/>
          </a:prstGeom>
        </p:spPr>
        <p:txBody>
          <a:bodyPr anchor="t"/>
          <a:lstStyle>
            <a:lvl1pPr>
              <a:defRPr>
                <a:solidFill>
                  <a:srgbClr val="1A63B3"/>
                </a:solidFill>
              </a:defRPr>
            </a:lvl1pPr>
          </a:lstStyle>
          <a:p>
            <a:r>
              <a:rPr lang="en-US" dirty="0" smtClean="0"/>
              <a:t>Click to edit Master title style</a:t>
            </a:r>
            <a:endParaRPr lang="en-US" dirty="0"/>
          </a:p>
        </p:txBody>
      </p:sp>
      <p:sp>
        <p:nvSpPr>
          <p:cNvPr id="12" name="Text Placeholder 11"/>
          <p:cNvSpPr>
            <a:spLocks noGrp="1"/>
          </p:cNvSpPr>
          <p:nvPr>
            <p:ph type="body" sz="quarter" idx="11"/>
          </p:nvPr>
        </p:nvSpPr>
        <p:spPr>
          <a:xfrm>
            <a:off x="609600" y="1676400"/>
            <a:ext cx="8077200" cy="4038600"/>
          </a:xfrm>
          <a:prstGeom prst="rect">
            <a:avLst/>
          </a:prstGeom>
        </p:spPr>
        <p:txBody>
          <a:bodyPr vert="horz"/>
          <a:lstStyle>
            <a:lvl1pPr>
              <a:buFont typeface="Arial"/>
              <a:buChar char="•"/>
              <a:defRPr sz="2000" strike="noStrike" baseline="0">
                <a:solidFill>
                  <a:srgbClr val="505050"/>
                </a:solidFill>
              </a:defRPr>
            </a:lvl1pPr>
            <a:lvl2pPr>
              <a:buFont typeface="Arial"/>
              <a:buChar char="•"/>
              <a:defRPr sz="1800" strike="noStrike">
                <a:solidFill>
                  <a:srgbClr val="505050"/>
                </a:solidFill>
              </a:defRPr>
            </a:lvl2pPr>
            <a:lvl3pPr>
              <a:buFont typeface="Arial"/>
              <a:buChar char="•"/>
              <a:defRPr sz="1600" strike="noStrike">
                <a:solidFill>
                  <a:srgbClr val="505050"/>
                </a:solidFill>
              </a:defRPr>
            </a:lvl3pPr>
            <a:lvl4pPr>
              <a:buFont typeface="Arial"/>
              <a:buChar char="•"/>
              <a:defRPr sz="1400" strike="noStrike">
                <a:solidFill>
                  <a:srgbClr val="505050"/>
                </a:solidFill>
              </a:defRPr>
            </a:lvl4pPr>
            <a:lvl5pPr>
              <a:buFont typeface="Arial"/>
              <a:buChar cha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ext Placeholder 5"/>
          <p:cNvSpPr>
            <a:spLocks noGrp="1"/>
          </p:cNvSpPr>
          <p:nvPr>
            <p:ph type="body" sz="quarter" idx="12"/>
          </p:nvPr>
        </p:nvSpPr>
        <p:spPr>
          <a:xfrm>
            <a:off x="609600" y="990600"/>
            <a:ext cx="8077200" cy="533400"/>
          </a:xfrm>
          <a:prstGeom prst="rect">
            <a:avLst/>
          </a:prstGeom>
        </p:spPr>
        <p:txBody>
          <a:bodyPr vert="horz"/>
          <a:lstStyle>
            <a:lvl1pPr>
              <a:buNone/>
              <a:defRPr sz="2000" b="1">
                <a:solidFill>
                  <a:srgbClr val="505050"/>
                </a:solidFill>
              </a:defRPr>
            </a:lvl1pPr>
            <a:lvl2pPr>
              <a:buNone/>
              <a:defRPr/>
            </a:lvl2pPr>
            <a:lvl3pPr>
              <a:buNone/>
              <a:defRPr/>
            </a:lvl3pPr>
            <a:lvl4pPr>
              <a:buNone/>
              <a:defRPr/>
            </a:lvl4pPr>
            <a:lvl5pPr>
              <a:buNone/>
              <a:defRPr/>
            </a:lvl5pPr>
          </a:lstStyle>
          <a:p>
            <a:pPr lvl="0"/>
            <a:r>
              <a:rPr lang="en-US" dirty="0"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 3col flow">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4"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hasCustomPrompt="1"/>
          </p:nvPr>
        </p:nvSpPr>
        <p:spPr>
          <a:xfrm>
            <a:off x="3281082"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12"/>
          <p:cNvSpPr>
            <a:spLocks noGrp="1"/>
          </p:cNvSpPr>
          <p:nvPr>
            <p:ph sz="quarter" idx="20" hasCustomPrompt="1"/>
          </p:nvPr>
        </p:nvSpPr>
        <p:spPr>
          <a:xfrm>
            <a:off x="6096000"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7"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8"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9"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 blue box, bullets">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57200" y="1397374"/>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16" name="Text Placeholder 15"/>
          <p:cNvSpPr>
            <a:spLocks noGrp="1"/>
          </p:cNvSpPr>
          <p:nvPr>
            <p:ph type="body" sz="quarter" idx="22" hasCustomPrompt="1"/>
          </p:nvPr>
        </p:nvSpPr>
        <p:spPr>
          <a:xfrm>
            <a:off x="2675947" y="1396081"/>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19" name="Text Placeholder 20"/>
          <p:cNvSpPr>
            <a:spLocks noGrp="1"/>
          </p:cNvSpPr>
          <p:nvPr>
            <p:ph type="body" sz="quarter" idx="23" hasCustomPrompt="1"/>
          </p:nvPr>
        </p:nvSpPr>
        <p:spPr>
          <a:xfrm>
            <a:off x="456438" y="2581905"/>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0" name="Text Placeholder 15"/>
          <p:cNvSpPr>
            <a:spLocks noGrp="1"/>
          </p:cNvSpPr>
          <p:nvPr>
            <p:ph type="body" sz="quarter" idx="24" hasCustomPrompt="1"/>
          </p:nvPr>
        </p:nvSpPr>
        <p:spPr>
          <a:xfrm>
            <a:off x="2675185" y="2580612"/>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22" name="Text Placeholder 20"/>
          <p:cNvSpPr>
            <a:spLocks noGrp="1"/>
          </p:cNvSpPr>
          <p:nvPr>
            <p:ph type="body" sz="quarter" idx="25" hasCustomPrompt="1"/>
          </p:nvPr>
        </p:nvSpPr>
        <p:spPr>
          <a:xfrm>
            <a:off x="461848" y="3771976"/>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30" name="Text Placeholder 15"/>
          <p:cNvSpPr>
            <a:spLocks noGrp="1"/>
          </p:cNvSpPr>
          <p:nvPr>
            <p:ph type="body" sz="quarter" idx="26" hasCustomPrompt="1"/>
          </p:nvPr>
        </p:nvSpPr>
        <p:spPr>
          <a:xfrm>
            <a:off x="2680595" y="3770683"/>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31" name="Text Placeholder 20"/>
          <p:cNvSpPr>
            <a:spLocks noGrp="1"/>
          </p:cNvSpPr>
          <p:nvPr>
            <p:ph type="body" sz="quarter" idx="27" hasCustomPrompt="1"/>
          </p:nvPr>
        </p:nvSpPr>
        <p:spPr>
          <a:xfrm>
            <a:off x="461086" y="4956507"/>
            <a:ext cx="2121408" cy="1106424"/>
          </a:xfrm>
          <a:prstGeom prst="rect">
            <a:avLst/>
          </a:prstGeom>
          <a:solidFill>
            <a:srgbClr val="1A63B3"/>
          </a:solidFill>
        </p:spPr>
        <p:txBody>
          <a:bodyPr anchor="ctr" anchorCtr="0">
            <a:noAutofit/>
          </a:bodyPr>
          <a:lstStyle>
            <a:lvl1pPr marL="0" marR="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sz="1600" b="1">
                <a:solidFill>
                  <a:schemeClr val="bg2"/>
                </a:solidFill>
              </a:defRPr>
            </a:lvl1pPr>
          </a:lstStyle>
          <a:p>
            <a:pPr marL="0" marR="0" lvl="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a:pPr>
            <a:r>
              <a:rPr lang="en-US" dirty="0" smtClean="0"/>
              <a:t>Click to add text</a:t>
            </a:r>
          </a:p>
        </p:txBody>
      </p:sp>
      <p:sp>
        <p:nvSpPr>
          <p:cNvPr id="32" name="Text Placeholder 15"/>
          <p:cNvSpPr>
            <a:spLocks noGrp="1"/>
          </p:cNvSpPr>
          <p:nvPr>
            <p:ph type="body" sz="quarter" idx="28" hasCustomPrompt="1"/>
          </p:nvPr>
        </p:nvSpPr>
        <p:spPr>
          <a:xfrm>
            <a:off x="2679833" y="4955214"/>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23"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24"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25"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6"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 blue/green box, bullets">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57200" y="1397374"/>
            <a:ext cx="2121408" cy="1106424"/>
          </a:xfrm>
          <a:prstGeom prst="rect">
            <a:avLst/>
          </a:prstGeom>
          <a:solidFill>
            <a:srgbClr val="1A63B3"/>
          </a:solidFill>
        </p:spPr>
        <p:txBody>
          <a:bodyPr anchor="ctr" anchorCtr="0">
            <a:noAutofit/>
          </a:bodyPr>
          <a:lstStyle>
            <a:lvl1pPr marL="0" marR="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sz="1600" b="1">
                <a:solidFill>
                  <a:schemeClr val="bg2"/>
                </a:solidFill>
              </a:defRPr>
            </a:lvl1pPr>
          </a:lstStyle>
          <a:p>
            <a:pPr marL="0" marR="0" lvl="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a:pPr>
            <a:r>
              <a:rPr lang="en-US" dirty="0" smtClean="0"/>
              <a:t>Click to add text</a:t>
            </a:r>
          </a:p>
        </p:txBody>
      </p:sp>
      <p:sp>
        <p:nvSpPr>
          <p:cNvPr id="19" name="Text Placeholder 20"/>
          <p:cNvSpPr>
            <a:spLocks noGrp="1"/>
          </p:cNvSpPr>
          <p:nvPr>
            <p:ph type="body" sz="quarter" idx="23" hasCustomPrompt="1"/>
          </p:nvPr>
        </p:nvSpPr>
        <p:spPr>
          <a:xfrm>
            <a:off x="456438" y="2581905"/>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2" name="Text Placeholder 20"/>
          <p:cNvSpPr>
            <a:spLocks noGrp="1"/>
          </p:cNvSpPr>
          <p:nvPr>
            <p:ph type="body" sz="quarter" idx="25" hasCustomPrompt="1"/>
          </p:nvPr>
        </p:nvSpPr>
        <p:spPr>
          <a:xfrm>
            <a:off x="461848" y="3771976"/>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31" name="Text Placeholder 20"/>
          <p:cNvSpPr>
            <a:spLocks noGrp="1"/>
          </p:cNvSpPr>
          <p:nvPr>
            <p:ph type="body" sz="quarter" idx="27" hasCustomPrompt="1"/>
          </p:nvPr>
        </p:nvSpPr>
        <p:spPr>
          <a:xfrm>
            <a:off x="461086" y="4956507"/>
            <a:ext cx="2121408" cy="1106424"/>
          </a:xfrm>
          <a:prstGeom prst="rect">
            <a:avLst/>
          </a:prstGeom>
          <a:solidFill>
            <a:schemeClr val="accent5"/>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3"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25"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6"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
        <p:nvSpPr>
          <p:cNvPr id="14" name="Text Placeholder 15"/>
          <p:cNvSpPr>
            <a:spLocks noGrp="1"/>
          </p:cNvSpPr>
          <p:nvPr>
            <p:ph type="body" sz="quarter" idx="22" hasCustomPrompt="1"/>
          </p:nvPr>
        </p:nvSpPr>
        <p:spPr>
          <a:xfrm>
            <a:off x="2675947" y="1396081"/>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5" name="Text Placeholder 15"/>
          <p:cNvSpPr>
            <a:spLocks noGrp="1"/>
          </p:cNvSpPr>
          <p:nvPr>
            <p:ph type="body" sz="quarter" idx="24" hasCustomPrompt="1"/>
          </p:nvPr>
        </p:nvSpPr>
        <p:spPr>
          <a:xfrm>
            <a:off x="2675185" y="2580612"/>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7" name="Text Placeholder 15"/>
          <p:cNvSpPr>
            <a:spLocks noGrp="1"/>
          </p:cNvSpPr>
          <p:nvPr>
            <p:ph type="body" sz="quarter" idx="26" hasCustomPrompt="1"/>
          </p:nvPr>
        </p:nvSpPr>
        <p:spPr>
          <a:xfrm>
            <a:off x="2680595" y="3770683"/>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8" name="Text Placeholder 15"/>
          <p:cNvSpPr>
            <a:spLocks noGrp="1"/>
          </p:cNvSpPr>
          <p:nvPr>
            <p:ph type="body" sz="quarter" idx="28" hasCustomPrompt="1"/>
          </p:nvPr>
        </p:nvSpPr>
        <p:spPr>
          <a:xfrm>
            <a:off x="2679833" y="4955214"/>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20"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 Full">
    <p:spTree>
      <p:nvGrpSpPr>
        <p:cNvPr id="1" name=""/>
        <p:cNvGrpSpPr/>
        <p:nvPr/>
      </p:nvGrpSpPr>
      <p:grpSpPr>
        <a:xfrm>
          <a:off x="0" y="0"/>
          <a:ext cx="0" cy="0"/>
          <a:chOff x="0" y="0"/>
          <a:chExt cx="0" cy="0"/>
        </a:xfrm>
      </p:grpSpPr>
      <p:sp>
        <p:nvSpPr>
          <p:cNvPr id="8" name="Content Placeholder 7"/>
          <p:cNvSpPr>
            <a:spLocks noGrp="1"/>
          </p:cNvSpPr>
          <p:nvPr>
            <p:ph sz="quarter" idx="15" hasCustomPrompt="1"/>
          </p:nvPr>
        </p:nvSpPr>
        <p:spPr>
          <a:xfrm>
            <a:off x="0" y="1561020"/>
            <a:ext cx="9144000" cy="4367212"/>
          </a:xfrm>
          <a:prstGeom prst="rect">
            <a:avLst/>
          </a:prstGeom>
          <a:solidFill>
            <a:schemeClr val="bg2">
              <a:lumMod val="85000"/>
            </a:schemeClr>
          </a:solidFill>
        </p:spPr>
        <p:txBody>
          <a:bodyPr anchor="ctr" anchorCtr="0"/>
          <a:lstStyle>
            <a:lvl1pPr marL="0" indent="0" algn="ctr">
              <a:buNone/>
              <a:defRPr baseline="0">
                <a:solidFill>
                  <a:schemeClr val="accent2"/>
                </a:solidFill>
              </a:defRPr>
            </a:lvl1pPr>
          </a:lstStyle>
          <a:p>
            <a:pPr lvl="0"/>
            <a:r>
              <a:rPr lang="en-US" dirty="0" smtClean="0"/>
              <a:t>Click to add text, image, smart object, graph, or tables</a:t>
            </a:r>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3"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4"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5"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 Blank">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9"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0"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1"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 photos and text blocks">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68337"/>
          </a:xfrm>
          <a:prstGeom prst="rect">
            <a:avLst/>
          </a:prstGeom>
        </p:spPr>
        <p:txBody>
          <a:bodyPr/>
          <a:lstStyle/>
          <a:p>
            <a:r>
              <a:rPr lang="en-US" smtClean="0"/>
              <a:t>Click to edit Master title style</a:t>
            </a:r>
            <a:endParaRPr lang="en-US"/>
          </a:p>
        </p:txBody>
      </p:sp>
      <p:sp>
        <p:nvSpPr>
          <p:cNvPr id="6" name="Picture Placeholder 13"/>
          <p:cNvSpPr>
            <a:spLocks noGrp="1"/>
          </p:cNvSpPr>
          <p:nvPr>
            <p:ph type="pic" sz="quarter" idx="13"/>
          </p:nvPr>
        </p:nvSpPr>
        <p:spPr>
          <a:xfrm>
            <a:off x="5715000" y="1685779"/>
            <a:ext cx="3429000" cy="1676400"/>
          </a:xfrm>
          <a:prstGeom prst="rect">
            <a:avLst/>
          </a:prstGeom>
        </p:spPr>
        <p:txBody>
          <a:bodyPr rtlCol="0">
            <a:normAutofit/>
          </a:bodyPr>
          <a:lstStyle>
            <a:lvl1pPr>
              <a:buNone/>
              <a:defRPr sz="1500">
                <a:solidFill>
                  <a:schemeClr val="accent3"/>
                </a:solidFill>
              </a:defRPr>
            </a:lvl1pPr>
          </a:lstStyle>
          <a:p>
            <a:pPr lvl="0"/>
            <a:endParaRPr lang="en-US" noProof="0" dirty="0"/>
          </a:p>
        </p:txBody>
      </p:sp>
      <p:sp>
        <p:nvSpPr>
          <p:cNvPr id="7" name="Picture Placeholder 13"/>
          <p:cNvSpPr>
            <a:spLocks noGrp="1"/>
          </p:cNvSpPr>
          <p:nvPr>
            <p:ph type="pic" sz="quarter" idx="14"/>
          </p:nvPr>
        </p:nvSpPr>
        <p:spPr>
          <a:xfrm>
            <a:off x="5715000" y="3666979"/>
            <a:ext cx="3429000" cy="1676400"/>
          </a:xfrm>
          <a:prstGeom prst="rect">
            <a:avLst/>
          </a:prstGeom>
        </p:spPr>
        <p:txBody>
          <a:bodyPr rtlCol="0">
            <a:normAutofit/>
          </a:bodyPr>
          <a:lstStyle>
            <a:lvl1pPr>
              <a:buNone/>
              <a:defRPr sz="1500">
                <a:solidFill>
                  <a:schemeClr val="accent3"/>
                </a:solidFill>
              </a:defRPr>
            </a:lvl1pPr>
          </a:lstStyle>
          <a:p>
            <a:pPr lvl="0"/>
            <a:endParaRPr lang="en-US" noProof="0" dirty="0"/>
          </a:p>
        </p:txBody>
      </p:sp>
      <p:sp>
        <p:nvSpPr>
          <p:cNvPr id="9" name="Text Placeholder 8"/>
          <p:cNvSpPr>
            <a:spLocks noGrp="1"/>
          </p:cNvSpPr>
          <p:nvPr>
            <p:ph type="body" sz="quarter" idx="15"/>
          </p:nvPr>
        </p:nvSpPr>
        <p:spPr>
          <a:xfrm>
            <a:off x="457148" y="1716259"/>
            <a:ext cx="5001113" cy="1652270"/>
          </a:xfrm>
          <a:prstGeom prst="rect">
            <a:avLst/>
          </a:prstGeom>
        </p:spPr>
        <p:txBody>
          <a:bodyPr>
            <a:normAutofit/>
          </a:bodyPr>
          <a:lstStyle>
            <a:lvl1pPr>
              <a:defRPr sz="1800"/>
            </a:lvl1pPr>
            <a:lvl2pPr>
              <a:defRPr sz="1400"/>
            </a:lvl2pPr>
            <a:lvl3pPr>
              <a:defRPr sz="1400"/>
            </a:lvl3pPr>
            <a:lvl4pPr>
              <a:defRPr sz="12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0"/>
          <p:cNvSpPr>
            <a:spLocks noGrp="1"/>
          </p:cNvSpPr>
          <p:nvPr>
            <p:ph type="body" sz="quarter" idx="16"/>
          </p:nvPr>
        </p:nvSpPr>
        <p:spPr>
          <a:xfrm>
            <a:off x="436512" y="3657601"/>
            <a:ext cx="5063954" cy="1716258"/>
          </a:xfrm>
          <a:prstGeom prst="rect">
            <a:avLst/>
          </a:prstGeom>
        </p:spPr>
        <p:txBody>
          <a:bodyPr>
            <a:normAutofit/>
          </a:bodyPr>
          <a:lstStyle>
            <a:lvl1pPr>
              <a:defRPr sz="1800"/>
            </a:lvl1pPr>
            <a:lvl2pPr>
              <a:defRPr sz="1400"/>
            </a:lvl2pPr>
            <a:lvl3pPr>
              <a:defRPr sz="1400"/>
            </a:lvl3pPr>
            <a:lvl4pPr>
              <a:defRPr sz="12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7"/>
          <p:cNvSpPr>
            <a:spLocks noGrp="1"/>
          </p:cNvSpPr>
          <p:nvPr>
            <p:ph type="body" sz="quarter" idx="17"/>
          </p:nvPr>
        </p:nvSpPr>
        <p:spPr>
          <a:xfrm>
            <a:off x="450850" y="977900"/>
            <a:ext cx="8250238" cy="457200"/>
          </a:xfrm>
          <a:prstGeom prst="rect">
            <a:avLst/>
          </a:prstGeom>
        </p:spPr>
        <p:txBody>
          <a:bodyPr/>
          <a:lstStyle>
            <a:lvl1pPr marL="0" indent="0">
              <a:buFontTx/>
              <a:buNone/>
              <a:defRPr sz="1600"/>
            </a:lvl1pPr>
          </a:lstStyle>
          <a:p>
            <a:pPr lvl="0"/>
            <a:r>
              <a:rPr lang="en-US" dirty="0" smtClean="0"/>
              <a:t>Click to edit Master text styles</a:t>
            </a:r>
            <a:endParaRPr lang="en-US" dirty="0"/>
          </a:p>
        </p:txBody>
      </p:sp>
      <p:sp>
        <p:nvSpPr>
          <p:cNvPr id="8" name="Date Placeholder 2"/>
          <p:cNvSpPr>
            <a:spLocks noGrp="1"/>
          </p:cNvSpPr>
          <p:nvPr>
            <p:ph type="dt" sz="half" idx="18"/>
          </p:nvPr>
        </p:nvSpPr>
        <p:spPr>
          <a:xfrm>
            <a:off x="1068388" y="6356350"/>
            <a:ext cx="1619250" cy="365125"/>
          </a:xfrm>
          <a:prstGeom prst="rect">
            <a:avLst/>
          </a:prstGeom>
        </p:spPr>
        <p:txBody>
          <a:bodyPr/>
          <a:lstStyle>
            <a:lvl1pPr>
              <a:defRPr>
                <a:latin typeface="Arial" pitchFamily="34" charset="0"/>
              </a:defRPr>
            </a:lvl1pPr>
          </a:lstStyle>
          <a:p>
            <a:pPr>
              <a:defRPr/>
            </a:pPr>
            <a:fld id="{7EF5B28B-9D29-4573-B6BC-751552182F76}" type="datetimeFigureOut">
              <a:rPr lang="en-US"/>
              <a:pPr>
                <a:defRPr/>
              </a:pPr>
              <a:t>9/16/2013</a:t>
            </a:fld>
            <a:endParaRPr lang="en-US"/>
          </a:p>
        </p:txBody>
      </p:sp>
      <p:sp>
        <p:nvSpPr>
          <p:cNvPr id="10" name="Footer Placeholder 3"/>
          <p:cNvSpPr>
            <a:spLocks noGrp="1"/>
          </p:cNvSpPr>
          <p:nvPr>
            <p:ph type="ftr" sz="quarter" idx="19"/>
          </p:nvPr>
        </p:nvSpPr>
        <p:spPr/>
        <p:txBody>
          <a:bodyPr/>
          <a:lstStyle>
            <a:lvl1pPr>
              <a:defRPr/>
            </a:lvl1pPr>
          </a:lstStyle>
          <a:p>
            <a:pPr>
              <a:defRPr/>
            </a:pPr>
            <a:endParaRPr lang="en-US"/>
          </a:p>
        </p:txBody>
      </p:sp>
      <p:sp>
        <p:nvSpPr>
          <p:cNvPr id="13" name="Slide Number Placeholder 4"/>
          <p:cNvSpPr>
            <a:spLocks noGrp="1"/>
          </p:cNvSpPr>
          <p:nvPr>
            <p:ph type="sldNum" sz="quarter" idx="20"/>
          </p:nvPr>
        </p:nvSpPr>
        <p:spPr>
          <a:xfrm>
            <a:off x="463550" y="6356350"/>
            <a:ext cx="493713" cy="365125"/>
          </a:xfrm>
          <a:prstGeom prst="rect">
            <a:avLst/>
          </a:prstGeom>
        </p:spPr>
        <p:txBody>
          <a:bodyPr/>
          <a:lstStyle>
            <a:lvl1pPr>
              <a:defRPr/>
            </a:lvl1pPr>
          </a:lstStyle>
          <a:p>
            <a:pPr>
              <a:defRPr/>
            </a:pPr>
            <a:fld id="{591AA847-AB51-472E-9863-EC9596DDBBD9}"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6833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a:prstGeom prst="rect">
            <a:avLst/>
          </a:prstGeo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450850" y="977900"/>
            <a:ext cx="8250238" cy="457200"/>
          </a:xfrm>
          <a:prstGeom prst="rect">
            <a:avLst/>
          </a:prstGeom>
        </p:spPr>
        <p:txBody>
          <a:bodyPr/>
          <a:lstStyle>
            <a:lvl1pPr marL="0" indent="0">
              <a:buFontTx/>
              <a:buNone/>
              <a:defRPr sz="1600"/>
            </a:lvl1pPr>
          </a:lstStyle>
          <a:p>
            <a:pPr lvl="0"/>
            <a:r>
              <a:rPr lang="en-US" dirty="0" smtClean="0"/>
              <a:t>Click to edit Master text styles</a:t>
            </a:r>
            <a:endParaRPr lang="en-US" dirty="0"/>
          </a:p>
        </p:txBody>
      </p:sp>
      <p:sp>
        <p:nvSpPr>
          <p:cNvPr id="6" name="Date Placeholder 4"/>
          <p:cNvSpPr>
            <a:spLocks noGrp="1"/>
          </p:cNvSpPr>
          <p:nvPr>
            <p:ph type="dt" sz="half" idx="14"/>
          </p:nvPr>
        </p:nvSpPr>
        <p:spPr>
          <a:xfrm>
            <a:off x="1068388" y="6356350"/>
            <a:ext cx="1619250" cy="365125"/>
          </a:xfrm>
          <a:prstGeom prst="rect">
            <a:avLst/>
          </a:prstGeom>
        </p:spPr>
        <p:txBody>
          <a:bodyPr/>
          <a:lstStyle>
            <a:lvl1pPr>
              <a:defRPr>
                <a:latin typeface="Arial" pitchFamily="34" charset="0"/>
              </a:defRPr>
            </a:lvl1pPr>
          </a:lstStyle>
          <a:p>
            <a:pPr>
              <a:defRPr/>
            </a:pPr>
            <a:fld id="{D3BD96E5-15CF-4606-8DF9-0D87ED7D676D}" type="datetimeFigureOut">
              <a:rPr lang="en-US"/>
              <a:pPr>
                <a:defRPr/>
              </a:pPr>
              <a:t>9/16/2013</a:t>
            </a:fld>
            <a:endParaRPr lang="en-US"/>
          </a:p>
        </p:txBody>
      </p:sp>
      <p:sp>
        <p:nvSpPr>
          <p:cNvPr id="7" name="Footer Placeholder 5"/>
          <p:cNvSpPr>
            <a:spLocks noGrp="1"/>
          </p:cNvSpPr>
          <p:nvPr>
            <p:ph type="ftr" sz="quarter" idx="15"/>
          </p:nvPr>
        </p:nvSpPr>
        <p:spPr/>
        <p:txBody>
          <a:bodyPr/>
          <a:lstStyle>
            <a:lvl1pPr>
              <a:defRPr/>
            </a:lvl1pPr>
          </a:lstStyle>
          <a:p>
            <a:pPr>
              <a:defRPr/>
            </a:pPr>
            <a:endParaRPr lang="en-US"/>
          </a:p>
        </p:txBody>
      </p:sp>
      <p:sp>
        <p:nvSpPr>
          <p:cNvPr id="9" name="Slide Number Placeholder 6"/>
          <p:cNvSpPr>
            <a:spLocks noGrp="1"/>
          </p:cNvSpPr>
          <p:nvPr>
            <p:ph type="sldNum" sz="quarter" idx="16"/>
          </p:nvPr>
        </p:nvSpPr>
        <p:spPr>
          <a:xfrm>
            <a:off x="463550" y="6356350"/>
            <a:ext cx="493713" cy="365125"/>
          </a:xfrm>
          <a:prstGeom prst="rect">
            <a:avLst/>
          </a:prstGeom>
        </p:spPr>
        <p:txBody>
          <a:bodyPr/>
          <a:lstStyle>
            <a:lvl1pPr>
              <a:defRPr/>
            </a:lvl1pPr>
          </a:lstStyle>
          <a:p>
            <a:pPr>
              <a:defRPr/>
            </a:pPr>
            <a:fld id="{8F4489C0-DB60-4532-941B-C9F9F9870A87}"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 Agenda (Confidential)">
    <p:spTree>
      <p:nvGrpSpPr>
        <p:cNvPr id="1" name=""/>
        <p:cNvGrpSpPr/>
        <p:nvPr/>
      </p:nvGrpSpPr>
      <p:grpSpPr>
        <a:xfrm>
          <a:off x="0" y="0"/>
          <a:ext cx="0" cy="0"/>
          <a:chOff x="0" y="0"/>
          <a:chExt cx="0" cy="0"/>
        </a:xfrm>
      </p:grpSpPr>
      <p:sp>
        <p:nvSpPr>
          <p:cNvPr id="10"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solidFill>
                  <a:srgbClr val="1A63B3"/>
                </a:solidFill>
              </a:defRPr>
            </a:lvl1pPr>
          </a:lstStyle>
          <a:p>
            <a:r>
              <a:rPr lang="en-US" dirty="0" smtClean="0"/>
              <a:t>Agenda</a:t>
            </a:r>
          </a:p>
        </p:txBody>
      </p:sp>
      <p:sp>
        <p:nvSpPr>
          <p:cNvPr id="11"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
        <p:nvSpPr>
          <p:cNvPr id="13" name="Content Placeholder 12"/>
          <p:cNvSpPr>
            <a:spLocks noGrp="1"/>
          </p:cNvSpPr>
          <p:nvPr>
            <p:ph sz="quarter" idx="18" hasCustomPrompt="1"/>
          </p:nvPr>
        </p:nvSpPr>
        <p:spPr>
          <a:xfrm>
            <a:off x="466166" y="1362636"/>
            <a:ext cx="4006082" cy="4805082"/>
          </a:xfrm>
          <a:prstGeom prst="rect">
            <a:avLst/>
          </a:prstGeom>
        </p:spPr>
        <p:txBody>
          <a:bodyPr/>
          <a:lstStyle>
            <a:lvl1pPr>
              <a:buSzPct val="100000"/>
              <a:buFont typeface="+mj-lt"/>
              <a:buAutoNum type="arabicPeriod"/>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2"/>
          <p:cNvSpPr>
            <a:spLocks noGrp="1"/>
          </p:cNvSpPr>
          <p:nvPr>
            <p:ph sz="quarter" idx="19" hasCustomPrompt="1"/>
          </p:nvPr>
        </p:nvSpPr>
        <p:spPr>
          <a:xfrm>
            <a:off x="4708428" y="1365407"/>
            <a:ext cx="4006082" cy="4805082"/>
          </a:xfrm>
          <a:prstGeom prst="rect">
            <a:avLst/>
          </a:prstGeom>
        </p:spPr>
        <p:txBody>
          <a:bodyPr/>
          <a:lstStyle>
            <a:lvl1pPr marL="0" indent="0" algn="ctr">
              <a:buFont typeface="+mj-lt"/>
              <a:buNone/>
              <a:defRPr sz="1800" baseline="0">
                <a:solidFill>
                  <a:schemeClr val="accent2"/>
                </a:solidFill>
              </a:defRPr>
            </a:lvl1pPr>
            <a:lvl2pPr>
              <a:defRPr>
                <a:solidFill>
                  <a:schemeClr val="accent2"/>
                </a:solidFill>
              </a:defRPr>
            </a:lvl2pPr>
            <a:lvl3pPr>
              <a:defRPr sz="1500">
                <a:solidFill>
                  <a:schemeClr val="accent2"/>
                </a:solidFill>
              </a:defRPr>
            </a:lvl3pPr>
            <a:lvl4pPr>
              <a:defRPr>
                <a:solidFill>
                  <a:schemeClr val="accent2"/>
                </a:solidFill>
              </a:defRPr>
            </a:lvl4pPr>
            <a:lvl5pPr>
              <a:defRPr sz="1200">
                <a:solidFill>
                  <a:schemeClr val="accent2"/>
                </a:solidFill>
              </a:defRPr>
            </a:lvl5pPr>
          </a:lstStyle>
          <a:p>
            <a:pPr lvl="0"/>
            <a:r>
              <a:rPr lang="en-US" dirty="0" smtClean="0"/>
              <a:t>Click and insert image, smart object, graph, tables, etc.</a:t>
            </a:r>
            <a:endParaRPr lang="en-US" dirty="0"/>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4" name="Footer Placeholder 4"/>
          <p:cNvSpPr>
            <a:spLocks noGrp="1"/>
          </p:cNvSpPr>
          <p:nvPr>
            <p:ph type="ftr" sz="quarter" idx="3"/>
          </p:nvPr>
        </p:nvSpPr>
        <p:spPr>
          <a:xfrm>
            <a:off x="2296633" y="6462470"/>
            <a:ext cx="4704668"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 Head, sub, smart (Confidential)">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5" y="1362636"/>
            <a:ext cx="8265459" cy="4805082"/>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2" name="Footer Placeholder 4"/>
          <p:cNvSpPr>
            <a:spLocks noGrp="1"/>
          </p:cNvSpPr>
          <p:nvPr>
            <p:ph type="ftr" sz="quarter" idx="3"/>
          </p:nvPr>
        </p:nvSpPr>
        <p:spPr>
          <a:xfrm>
            <a:off x="2286000" y="6462470"/>
            <a:ext cx="4715301"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4"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5"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 Title (Confidential)">
    <p:spTree>
      <p:nvGrpSpPr>
        <p:cNvPr id="1" name=""/>
        <p:cNvGrpSpPr/>
        <p:nvPr/>
      </p:nvGrpSpPr>
      <p:grpSpPr>
        <a:xfrm>
          <a:off x="0" y="0"/>
          <a:ext cx="0" cy="0"/>
          <a:chOff x="0" y="0"/>
          <a:chExt cx="0" cy="0"/>
        </a:xfrm>
      </p:grpSpPr>
      <p:sp>
        <p:nvSpPr>
          <p:cNvPr id="17" name="Date Placeholder 3"/>
          <p:cNvSpPr>
            <a:spLocks noGrp="1"/>
          </p:cNvSpPr>
          <p:nvPr>
            <p:ph type="dt" sz="half" idx="10"/>
          </p:nvPr>
        </p:nvSpPr>
        <p:spPr>
          <a:xfrm>
            <a:off x="7980882" y="6466157"/>
            <a:ext cx="1010119" cy="193306"/>
          </a:xfrm>
          <a:prstGeom prst="rect">
            <a:avLst/>
          </a:prstGeom>
        </p:spPr>
        <p:txBody>
          <a:bodyPr/>
          <a:lstStyle>
            <a:lvl1pPr algn="r">
              <a:defRPr sz="800">
                <a:solidFill>
                  <a:srgbClr val="808080"/>
                </a:solidFill>
                <a:latin typeface="+mn-lt"/>
              </a:defRPr>
            </a:lvl1pPr>
          </a:lstStyle>
          <a:p>
            <a:r>
              <a:rPr lang="en-US" smtClean="0"/>
              <a:t>03/14/2012</a:t>
            </a:r>
            <a:endParaRPr lang="en-US" dirty="0"/>
          </a:p>
        </p:txBody>
      </p:sp>
      <p:sp>
        <p:nvSpPr>
          <p:cNvPr id="18" name="Footer Placeholder 4"/>
          <p:cNvSpPr txBox="1">
            <a:spLocks/>
          </p:cNvSpPr>
          <p:nvPr userDrawn="1"/>
        </p:nvSpPr>
        <p:spPr>
          <a:xfrm>
            <a:off x="694943" y="6470648"/>
            <a:ext cx="3021179" cy="215444"/>
          </a:xfrm>
          <a:prstGeom prst="rect">
            <a:avLst/>
          </a:prstGeom>
        </p:spPr>
        <p:txBody>
          <a:bodyPr wrap="square" lIns="0" tIns="45720" rIns="0" bIns="45720" anchor="b" anchorCtr="0">
            <a:spAutoFit/>
          </a:bodyPr>
          <a:lstStyle>
            <a:defPPr>
              <a:defRPr lang="en-US"/>
            </a:defPPr>
            <a:lvl1pPr algn="l" rtl="0" fontAlgn="base">
              <a:spcBef>
                <a:spcPct val="0"/>
              </a:spcBef>
              <a:spcAft>
                <a:spcPct val="0"/>
              </a:spcAft>
              <a:defRPr sz="9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a:defRPr/>
            </a:pPr>
            <a:r>
              <a:rPr lang="en-US" sz="800" dirty="0" smtClean="0">
                <a:solidFill>
                  <a:srgbClr val="5F5F5F"/>
                </a:solidFill>
                <a:latin typeface="+mn-lt"/>
                <a:ea typeface="ＭＳ Ｐゴシック" pitchFamily="34" charset="-128"/>
                <a:cs typeface="Arial" charset="0"/>
                <a:sym typeface="Verdana" pitchFamily="34" charset="0"/>
              </a:rPr>
              <a:t>© </a:t>
            </a:r>
            <a:r>
              <a:rPr lang="en-US" sz="800" dirty="0" smtClean="0">
                <a:solidFill>
                  <a:srgbClr val="5F5F5F"/>
                </a:solidFill>
                <a:latin typeface="+mn-lt"/>
                <a:ea typeface="ＭＳ Ｐゴシック" pitchFamily="34" charset="-128"/>
                <a:sym typeface="Verdana" pitchFamily="34" charset="0"/>
              </a:rPr>
              <a:t>2012 Atmel Confidential</a:t>
            </a:r>
            <a:endParaRPr lang="en-US" sz="800" dirty="0" smtClean="0">
              <a:solidFill>
                <a:srgbClr val="5F5F5F"/>
              </a:solidFill>
              <a:latin typeface="+mn-lt"/>
            </a:endParaRPr>
          </a:p>
        </p:txBody>
      </p:sp>
      <p:sp>
        <p:nvSpPr>
          <p:cNvPr id="19" name="TextBox 18"/>
          <p:cNvSpPr txBox="1"/>
          <p:nvPr userDrawn="1"/>
        </p:nvSpPr>
        <p:spPr>
          <a:xfrm>
            <a:off x="220915" y="6466994"/>
            <a:ext cx="2405242" cy="215445"/>
          </a:xfrm>
          <a:prstGeom prst="rect">
            <a:avLst/>
          </a:prstGeom>
          <a:noFill/>
        </p:spPr>
        <p:txBody>
          <a:bodyPr wrap="square" lIns="0" tIns="45720" rIns="0" bIns="45720" rtlCol="0" anchor="b" anchorCtr="0">
            <a:spAutoFit/>
          </a:bodyPr>
          <a:lstStyle/>
          <a:p>
            <a:pPr marL="0" marR="0" indent="0" algn="l" defTabSz="914400" rtl="0" eaLnBrk="1" fontAlgn="base" latinLnBrk="0" hangingPunct="1">
              <a:lnSpc>
                <a:spcPct val="100000"/>
              </a:lnSpc>
              <a:spcBef>
                <a:spcPct val="0"/>
              </a:spcBef>
              <a:spcAft>
                <a:spcPct val="0"/>
              </a:spcAft>
              <a:buClrTx/>
              <a:buSzTx/>
              <a:buFontTx/>
              <a:buNone/>
              <a:tabLst/>
              <a:defRPr/>
            </a:pPr>
            <a:fld id="{B8176E1E-498E-486F-906A-5A9A0FF389FB}" type="slidenum">
              <a:rPr lang="en-US" sz="800" smtClean="0">
                <a:solidFill>
                  <a:srgbClr val="5F5F5F"/>
                </a:solidFill>
                <a:latin typeface="Verdana" pitchFamily="34" charset="0"/>
              </a:rPr>
              <a:pPr marL="0" marR="0" indent="0" algn="l" defTabSz="914400" rtl="0" eaLnBrk="1" fontAlgn="base" latinLnBrk="0" hangingPunct="1">
                <a:lnSpc>
                  <a:spcPct val="100000"/>
                </a:lnSpc>
                <a:spcBef>
                  <a:spcPct val="0"/>
                </a:spcBef>
                <a:spcAft>
                  <a:spcPct val="0"/>
                </a:spcAft>
                <a:buClrTx/>
                <a:buSzTx/>
                <a:buFontTx/>
                <a:buNone/>
                <a:tabLst/>
                <a:defRPr/>
              </a:pPr>
              <a:t>‹#›</a:t>
            </a:fld>
            <a:endParaRPr lang="en-US" sz="800" dirty="0" smtClean="0">
              <a:solidFill>
                <a:srgbClr val="5F5F5F"/>
              </a:solidFill>
              <a:latin typeface="Verdana" pitchFamily="34" charset="0"/>
            </a:endParaRPr>
          </a:p>
        </p:txBody>
      </p:sp>
      <p:sp>
        <p:nvSpPr>
          <p:cNvPr id="8" name="Content Placeholder 7"/>
          <p:cNvSpPr>
            <a:spLocks noGrp="1"/>
          </p:cNvSpPr>
          <p:nvPr>
            <p:ph sz="quarter" idx="15" hasCustomPrompt="1"/>
          </p:nvPr>
        </p:nvSpPr>
        <p:spPr>
          <a:xfrm>
            <a:off x="4564316" y="806824"/>
            <a:ext cx="4579684" cy="5355771"/>
          </a:xfrm>
          <a:prstGeom prst="rect">
            <a:avLst/>
          </a:prstGeom>
          <a:solidFill>
            <a:schemeClr val="bg1">
              <a:lumMod val="85000"/>
            </a:schemeClr>
          </a:solidFill>
        </p:spPr>
        <p:txBody>
          <a:bodyPr anchor="t" anchorCtr="0"/>
          <a:lstStyle>
            <a:lvl1pPr marL="0" indent="0" algn="ctr">
              <a:buNone/>
              <a:defRPr sz="2400" baseline="0">
                <a:solidFill>
                  <a:srgbClr val="F18E37"/>
                </a:solidFill>
              </a:defRPr>
            </a:lvl1pPr>
          </a:lstStyle>
          <a:p>
            <a:pPr lvl="0"/>
            <a:r>
              <a:rPr lang="en-US" dirty="0" smtClean="0"/>
              <a:t>Click to add text, image, smart object, graph, or tables</a:t>
            </a:r>
          </a:p>
        </p:txBody>
      </p:sp>
      <p:sp>
        <p:nvSpPr>
          <p:cNvPr id="11" name="Title 17"/>
          <p:cNvSpPr>
            <a:spLocks noGrp="1"/>
          </p:cNvSpPr>
          <p:nvPr>
            <p:ph type="title" hasCustomPrompt="1"/>
          </p:nvPr>
        </p:nvSpPr>
        <p:spPr>
          <a:xfrm>
            <a:off x="346431" y="2372348"/>
            <a:ext cx="4040371" cy="1148315"/>
          </a:xfrm>
          <a:prstGeom prst="rect">
            <a:avLst/>
          </a:prstGeom>
        </p:spPr>
        <p:txBody>
          <a:bodyPr/>
          <a:lstStyle>
            <a:lvl1pPr algn="l">
              <a:defRPr sz="2400" b="1" baseline="0">
                <a:solidFill>
                  <a:srgbClr val="0070C0"/>
                </a:solidFill>
              </a:defRPr>
            </a:lvl1pPr>
          </a:lstStyle>
          <a:p>
            <a:r>
              <a:rPr lang="en-US" dirty="0" smtClean="0"/>
              <a:t>Click to Add Title</a:t>
            </a:r>
            <a:endParaRPr lang="en-US" dirty="0"/>
          </a:p>
        </p:txBody>
      </p:sp>
      <p:sp>
        <p:nvSpPr>
          <p:cNvPr id="12" name="Text Placeholder 29"/>
          <p:cNvSpPr>
            <a:spLocks noGrp="1"/>
          </p:cNvSpPr>
          <p:nvPr>
            <p:ph type="body" sz="quarter" idx="14" hasCustomPrompt="1"/>
          </p:nvPr>
        </p:nvSpPr>
        <p:spPr>
          <a:xfrm>
            <a:off x="342856" y="3529353"/>
            <a:ext cx="4043946" cy="1106202"/>
          </a:xfrm>
          <a:prstGeom prst="rect">
            <a:avLst/>
          </a:prstGeom>
        </p:spPr>
        <p:txBody>
          <a:bodyPr lIns="91440" rIns="91440" anchor="t"/>
          <a:lstStyle>
            <a:lvl1pPr marL="0" indent="0">
              <a:buNone/>
              <a:defRPr sz="2000" baseline="0">
                <a:solidFill>
                  <a:srgbClr val="5F5F5F"/>
                </a:solidFill>
              </a:defRPr>
            </a:lvl1pPr>
          </a:lstStyle>
          <a:p>
            <a:pPr lvl="0"/>
            <a:r>
              <a:rPr lang="en-US" dirty="0" smtClean="0"/>
              <a:t>Click to add text</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 Head, sub, smart 1/2 (Confidential)">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5" y="1371600"/>
            <a:ext cx="4016187" cy="4796118"/>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hasCustomPrompt="1"/>
          </p:nvPr>
        </p:nvSpPr>
        <p:spPr>
          <a:xfrm>
            <a:off x="4715435" y="1371600"/>
            <a:ext cx="4007225" cy="2285999"/>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12"/>
          <p:cNvSpPr>
            <a:spLocks noGrp="1"/>
          </p:cNvSpPr>
          <p:nvPr>
            <p:ph sz="quarter" idx="20" hasCustomPrompt="1"/>
          </p:nvPr>
        </p:nvSpPr>
        <p:spPr>
          <a:xfrm>
            <a:off x="4710181" y="3878317"/>
            <a:ext cx="4007225" cy="2265007"/>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7" name="Footer Placeholder 4"/>
          <p:cNvSpPr>
            <a:spLocks noGrp="1"/>
          </p:cNvSpPr>
          <p:nvPr>
            <p:ph type="ftr" sz="quarter" idx="3"/>
          </p:nvPr>
        </p:nvSpPr>
        <p:spPr>
          <a:xfrm>
            <a:off x="2286000" y="6462470"/>
            <a:ext cx="4715301"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8"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9"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 Head, sub, smart 2col (Confidential)">
    <p:spTree>
      <p:nvGrpSpPr>
        <p:cNvPr id="1" name=""/>
        <p:cNvGrpSpPr/>
        <p:nvPr/>
      </p:nvGrpSpPr>
      <p:grpSpPr>
        <a:xfrm>
          <a:off x="0" y="0"/>
          <a:ext cx="0" cy="0"/>
          <a:chOff x="0" y="0"/>
          <a:chExt cx="0" cy="0"/>
        </a:xfrm>
      </p:grpSpPr>
      <p:sp>
        <p:nvSpPr>
          <p:cNvPr id="10"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1"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
        <p:nvSpPr>
          <p:cNvPr id="13" name="Content Placeholder 12"/>
          <p:cNvSpPr>
            <a:spLocks noGrp="1"/>
          </p:cNvSpPr>
          <p:nvPr>
            <p:ph sz="quarter" idx="18" hasCustomPrompt="1"/>
          </p:nvPr>
        </p:nvSpPr>
        <p:spPr>
          <a:xfrm>
            <a:off x="466166" y="1371600"/>
            <a:ext cx="4016187" cy="4815444"/>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hasCustomPrompt="1"/>
          </p:nvPr>
        </p:nvSpPr>
        <p:spPr>
          <a:xfrm>
            <a:off x="4715435" y="1371601"/>
            <a:ext cx="4007225" cy="4805082"/>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5" name="Footer Placeholder 4"/>
          <p:cNvSpPr>
            <a:spLocks noGrp="1"/>
          </p:cNvSpPr>
          <p:nvPr>
            <p:ph type="ftr" sz="quarter" idx="3"/>
          </p:nvPr>
        </p:nvSpPr>
        <p:spPr>
          <a:xfrm>
            <a:off x="2296633" y="6462470"/>
            <a:ext cx="4704668"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 Head, sub, smart 2col titles (Confidential)">
    <p:spTree>
      <p:nvGrpSpPr>
        <p:cNvPr id="1" name=""/>
        <p:cNvGrpSpPr/>
        <p:nvPr/>
      </p:nvGrpSpPr>
      <p:grpSpPr>
        <a:xfrm>
          <a:off x="0" y="0"/>
          <a:ext cx="0" cy="0"/>
          <a:chOff x="0" y="0"/>
          <a:chExt cx="0" cy="0"/>
        </a:xfrm>
      </p:grpSpPr>
      <p:sp>
        <p:nvSpPr>
          <p:cNvPr id="31" name="Content Placeholder 12"/>
          <p:cNvSpPr>
            <a:spLocks noGrp="1"/>
          </p:cNvSpPr>
          <p:nvPr>
            <p:ph sz="quarter" idx="18" hasCustomPrompt="1"/>
          </p:nvPr>
        </p:nvSpPr>
        <p:spPr>
          <a:xfrm>
            <a:off x="466165" y="1936376"/>
            <a:ext cx="4016187" cy="423134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2" name="Text Placeholder 14"/>
          <p:cNvSpPr>
            <a:spLocks noGrp="1"/>
          </p:cNvSpPr>
          <p:nvPr>
            <p:ph type="body" sz="quarter" idx="20" hasCustomPrompt="1"/>
          </p:nvPr>
        </p:nvSpPr>
        <p:spPr>
          <a:xfrm>
            <a:off x="464004" y="1362075"/>
            <a:ext cx="4035425" cy="466725"/>
          </a:xfrm>
          <a:prstGeom prst="rect">
            <a:avLst/>
          </a:prstGeom>
        </p:spPr>
        <p:txBody>
          <a:bodyPr/>
          <a:lstStyle>
            <a:lvl1pPr marL="0" indent="0" algn="l">
              <a:buNone/>
              <a:defRPr sz="1800" b="1">
                <a:solidFill>
                  <a:schemeClr val="accent2"/>
                </a:solidFill>
              </a:defRPr>
            </a:lvl1pPr>
          </a:lstStyle>
          <a:p>
            <a:pPr lvl="0"/>
            <a:r>
              <a:rPr lang="en-US" dirty="0" smtClean="0"/>
              <a:t>Click to add text</a:t>
            </a:r>
          </a:p>
        </p:txBody>
      </p:sp>
      <p:sp>
        <p:nvSpPr>
          <p:cNvPr id="37" name="Content Placeholder 12"/>
          <p:cNvSpPr>
            <a:spLocks noGrp="1"/>
          </p:cNvSpPr>
          <p:nvPr>
            <p:ph sz="quarter" idx="21" hasCustomPrompt="1"/>
          </p:nvPr>
        </p:nvSpPr>
        <p:spPr>
          <a:xfrm>
            <a:off x="4657165" y="1936376"/>
            <a:ext cx="4016187" cy="423134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Text Placeholder 14"/>
          <p:cNvSpPr>
            <a:spLocks noGrp="1"/>
          </p:cNvSpPr>
          <p:nvPr>
            <p:ph type="body" sz="quarter" idx="22" hasCustomPrompt="1"/>
          </p:nvPr>
        </p:nvSpPr>
        <p:spPr>
          <a:xfrm>
            <a:off x="4638675" y="1362075"/>
            <a:ext cx="4035425" cy="466725"/>
          </a:xfrm>
          <a:prstGeom prst="rect">
            <a:avLst/>
          </a:prstGeom>
        </p:spPr>
        <p:txBody>
          <a:bodyPr/>
          <a:lstStyle>
            <a:lvl1pPr marL="0" indent="0" algn="l">
              <a:buNone/>
              <a:defRPr sz="1800" b="1">
                <a:solidFill>
                  <a:schemeClr val="accent2"/>
                </a:solidFill>
              </a:defRPr>
            </a:lvl1pPr>
          </a:lstStyle>
          <a:p>
            <a:pPr lvl="0"/>
            <a:r>
              <a:rPr lang="en-US" dirty="0" smtClean="0"/>
              <a:t>Click to add text</a:t>
            </a:r>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3" name="Footer Placeholder 4"/>
          <p:cNvSpPr>
            <a:spLocks noGrp="1"/>
          </p:cNvSpPr>
          <p:nvPr>
            <p:ph type="ftr" sz="quarter" idx="3"/>
          </p:nvPr>
        </p:nvSpPr>
        <p:spPr>
          <a:xfrm>
            <a:off x="2286000" y="6462470"/>
            <a:ext cx="4715301"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4"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5"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 Head, sub, smart 2rows (Confidential)">
    <p:spTree>
      <p:nvGrpSpPr>
        <p:cNvPr id="1" name=""/>
        <p:cNvGrpSpPr/>
        <p:nvPr/>
      </p:nvGrpSpPr>
      <p:grpSpPr>
        <a:xfrm>
          <a:off x="0" y="0"/>
          <a:ext cx="0" cy="0"/>
          <a:chOff x="0" y="0"/>
          <a:chExt cx="0" cy="0"/>
        </a:xfrm>
      </p:grpSpPr>
      <p:sp>
        <p:nvSpPr>
          <p:cNvPr id="7" name="Content Placeholder 12"/>
          <p:cNvSpPr>
            <a:spLocks noGrp="1"/>
          </p:cNvSpPr>
          <p:nvPr>
            <p:ph sz="quarter" idx="19" hasCustomPrompt="1"/>
          </p:nvPr>
        </p:nvSpPr>
        <p:spPr>
          <a:xfrm>
            <a:off x="476675" y="3878317"/>
            <a:ext cx="8265459" cy="2233467"/>
          </a:xfrm>
          <a:prstGeom prst="rect">
            <a:avLst/>
          </a:prstGeom>
        </p:spPr>
        <p:txBody>
          <a:bodyPr/>
          <a:lstStyle>
            <a:lvl1pPr marL="228600" marR="0" indent="-228600" algn="l" defTabSz="914400" rtl="0" eaLnBrk="1" fontAlgn="base" latinLnBrk="0" hangingPunct="1">
              <a:lnSpc>
                <a:spcPct val="100000"/>
              </a:lnSpc>
              <a:spcBef>
                <a:spcPct val="20000"/>
              </a:spcBef>
              <a:spcAft>
                <a:spcPct val="0"/>
              </a:spcAft>
              <a:buClr>
                <a:schemeClr val="accent1"/>
              </a:buClr>
              <a:buSzPct val="150000"/>
              <a:buFont typeface="Arial" charset="0"/>
              <a:buNone/>
              <a:tabLst/>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marL="228600" marR="0" lvl="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a:pPr>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8" hasCustomPrompt="1"/>
          </p:nvPr>
        </p:nvSpPr>
        <p:spPr>
          <a:xfrm>
            <a:off x="466165" y="1362636"/>
            <a:ext cx="8265459" cy="2294964"/>
          </a:xfrm>
          <a:prstGeom prst="rect">
            <a:avLst/>
          </a:prstGeom>
        </p:spPr>
        <p:txBody>
          <a:bodyPr/>
          <a:lstStyle>
            <a:lvl1pPr marL="228600" marR="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marL="228600" marR="0" lvl="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a:pPr>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5" name="Footer Placeholder 4"/>
          <p:cNvSpPr>
            <a:spLocks noGrp="1"/>
          </p:cNvSpPr>
          <p:nvPr>
            <p:ph type="ftr" sz="quarter" idx="3"/>
          </p:nvPr>
        </p:nvSpPr>
        <p:spPr>
          <a:xfrm>
            <a:off x="2307265" y="6462470"/>
            <a:ext cx="4694036"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6"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7"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 Smart 3rows (Confidential)">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6" y="1377537"/>
            <a:ext cx="4342318" cy="479763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22" hasCustomPrompt="1"/>
          </p:nvPr>
        </p:nvSpPr>
        <p:spPr>
          <a:xfrm>
            <a:off x="4953000" y="1377537"/>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add text</a:t>
            </a:r>
          </a:p>
        </p:txBody>
      </p:sp>
      <p:sp>
        <p:nvSpPr>
          <p:cNvPr id="17" name="Text Placeholder 15"/>
          <p:cNvSpPr>
            <a:spLocks noGrp="1"/>
          </p:cNvSpPr>
          <p:nvPr>
            <p:ph type="body" sz="quarter" idx="23" hasCustomPrompt="1"/>
          </p:nvPr>
        </p:nvSpPr>
        <p:spPr>
          <a:xfrm>
            <a:off x="4953000" y="3063831"/>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add text</a:t>
            </a:r>
          </a:p>
        </p:txBody>
      </p:sp>
      <p:sp>
        <p:nvSpPr>
          <p:cNvPr id="18" name="Text Placeholder 15"/>
          <p:cNvSpPr>
            <a:spLocks noGrp="1"/>
          </p:cNvSpPr>
          <p:nvPr>
            <p:ph type="body" sz="quarter" idx="24" hasCustomPrompt="1"/>
          </p:nvPr>
        </p:nvSpPr>
        <p:spPr>
          <a:xfrm>
            <a:off x="4953000" y="4750125"/>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add text</a:t>
            </a:r>
          </a:p>
        </p:txBody>
      </p:sp>
      <p:sp>
        <p:nvSpPr>
          <p:cNvPr id="15"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9" name="Footer Placeholder 4"/>
          <p:cNvSpPr>
            <a:spLocks noGrp="1"/>
          </p:cNvSpPr>
          <p:nvPr>
            <p:ph type="ftr" sz="quarter" idx="3"/>
          </p:nvPr>
        </p:nvSpPr>
        <p:spPr>
          <a:xfrm>
            <a:off x="2296633" y="6462470"/>
            <a:ext cx="4704668"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22"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3"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 3col flow (Confidential)">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4"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hasCustomPrompt="1"/>
          </p:nvPr>
        </p:nvSpPr>
        <p:spPr>
          <a:xfrm>
            <a:off x="3281082"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12"/>
          <p:cNvSpPr>
            <a:spLocks noGrp="1"/>
          </p:cNvSpPr>
          <p:nvPr>
            <p:ph sz="quarter" idx="20" hasCustomPrompt="1"/>
          </p:nvPr>
        </p:nvSpPr>
        <p:spPr>
          <a:xfrm>
            <a:off x="6096000"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7" name="Footer Placeholder 4"/>
          <p:cNvSpPr>
            <a:spLocks noGrp="1"/>
          </p:cNvSpPr>
          <p:nvPr>
            <p:ph type="ftr" sz="quarter" idx="3"/>
          </p:nvPr>
        </p:nvSpPr>
        <p:spPr>
          <a:xfrm>
            <a:off x="2286000" y="6462470"/>
            <a:ext cx="4715301"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8"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9"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 blue box, bullets (Confidential)">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57200" y="1397374"/>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16" name="Text Placeholder 15"/>
          <p:cNvSpPr>
            <a:spLocks noGrp="1"/>
          </p:cNvSpPr>
          <p:nvPr>
            <p:ph type="body" sz="quarter" idx="22" hasCustomPrompt="1"/>
          </p:nvPr>
        </p:nvSpPr>
        <p:spPr>
          <a:xfrm>
            <a:off x="2675947" y="1396081"/>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19" name="Text Placeholder 20"/>
          <p:cNvSpPr>
            <a:spLocks noGrp="1"/>
          </p:cNvSpPr>
          <p:nvPr>
            <p:ph type="body" sz="quarter" idx="23" hasCustomPrompt="1"/>
          </p:nvPr>
        </p:nvSpPr>
        <p:spPr>
          <a:xfrm>
            <a:off x="456438" y="2581905"/>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0" name="Text Placeholder 15"/>
          <p:cNvSpPr>
            <a:spLocks noGrp="1"/>
          </p:cNvSpPr>
          <p:nvPr>
            <p:ph type="body" sz="quarter" idx="24" hasCustomPrompt="1"/>
          </p:nvPr>
        </p:nvSpPr>
        <p:spPr>
          <a:xfrm>
            <a:off x="2675185" y="2580612"/>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22" name="Text Placeholder 20"/>
          <p:cNvSpPr>
            <a:spLocks noGrp="1"/>
          </p:cNvSpPr>
          <p:nvPr>
            <p:ph type="body" sz="quarter" idx="25" hasCustomPrompt="1"/>
          </p:nvPr>
        </p:nvSpPr>
        <p:spPr>
          <a:xfrm>
            <a:off x="461848" y="3771976"/>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30" name="Text Placeholder 15"/>
          <p:cNvSpPr>
            <a:spLocks noGrp="1"/>
          </p:cNvSpPr>
          <p:nvPr>
            <p:ph type="body" sz="quarter" idx="26" hasCustomPrompt="1"/>
          </p:nvPr>
        </p:nvSpPr>
        <p:spPr>
          <a:xfrm>
            <a:off x="2680595" y="3770683"/>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31" name="Text Placeholder 20"/>
          <p:cNvSpPr>
            <a:spLocks noGrp="1"/>
          </p:cNvSpPr>
          <p:nvPr>
            <p:ph type="body" sz="quarter" idx="27" hasCustomPrompt="1"/>
          </p:nvPr>
        </p:nvSpPr>
        <p:spPr>
          <a:xfrm>
            <a:off x="461086" y="4956507"/>
            <a:ext cx="2121408" cy="1106424"/>
          </a:xfrm>
          <a:prstGeom prst="rect">
            <a:avLst/>
          </a:prstGeom>
          <a:solidFill>
            <a:srgbClr val="1A63B3"/>
          </a:solidFill>
        </p:spPr>
        <p:txBody>
          <a:bodyPr anchor="ctr" anchorCtr="0">
            <a:noAutofit/>
          </a:bodyPr>
          <a:lstStyle>
            <a:lvl1pPr marL="0" marR="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sz="1600" b="1">
                <a:solidFill>
                  <a:schemeClr val="bg2"/>
                </a:solidFill>
              </a:defRPr>
            </a:lvl1pPr>
          </a:lstStyle>
          <a:p>
            <a:pPr marL="0" marR="0" lvl="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a:pPr>
            <a:r>
              <a:rPr lang="en-US" dirty="0" smtClean="0"/>
              <a:t>Click to add text</a:t>
            </a:r>
          </a:p>
        </p:txBody>
      </p:sp>
      <p:sp>
        <p:nvSpPr>
          <p:cNvPr id="32" name="Text Placeholder 15"/>
          <p:cNvSpPr>
            <a:spLocks noGrp="1"/>
          </p:cNvSpPr>
          <p:nvPr>
            <p:ph type="body" sz="quarter" idx="28" hasCustomPrompt="1"/>
          </p:nvPr>
        </p:nvSpPr>
        <p:spPr>
          <a:xfrm>
            <a:off x="2679833" y="4955214"/>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23"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24" name="Footer Placeholder 4"/>
          <p:cNvSpPr>
            <a:spLocks noGrp="1"/>
          </p:cNvSpPr>
          <p:nvPr>
            <p:ph type="ftr" sz="quarter" idx="3"/>
          </p:nvPr>
        </p:nvSpPr>
        <p:spPr>
          <a:xfrm>
            <a:off x="2307265" y="6462470"/>
            <a:ext cx="4694036"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25"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6"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 blue/green box, bullets (Confidential)">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57200" y="1397374"/>
            <a:ext cx="2121408" cy="1106424"/>
          </a:xfrm>
          <a:prstGeom prst="rect">
            <a:avLst/>
          </a:prstGeom>
          <a:solidFill>
            <a:srgbClr val="1A63B3"/>
          </a:solidFill>
        </p:spPr>
        <p:txBody>
          <a:bodyPr anchor="ctr" anchorCtr="0">
            <a:noAutofit/>
          </a:bodyPr>
          <a:lstStyle>
            <a:lvl1pPr marL="0" marR="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sz="1600" b="1">
                <a:solidFill>
                  <a:schemeClr val="bg2"/>
                </a:solidFill>
              </a:defRPr>
            </a:lvl1pPr>
          </a:lstStyle>
          <a:p>
            <a:pPr marL="0" marR="0" lvl="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a:pPr>
            <a:r>
              <a:rPr lang="en-US" dirty="0" smtClean="0"/>
              <a:t>Click to add text</a:t>
            </a:r>
          </a:p>
        </p:txBody>
      </p:sp>
      <p:sp>
        <p:nvSpPr>
          <p:cNvPr id="19" name="Text Placeholder 20"/>
          <p:cNvSpPr>
            <a:spLocks noGrp="1"/>
          </p:cNvSpPr>
          <p:nvPr>
            <p:ph type="body" sz="quarter" idx="23" hasCustomPrompt="1"/>
          </p:nvPr>
        </p:nvSpPr>
        <p:spPr>
          <a:xfrm>
            <a:off x="456438" y="2581905"/>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2" name="Text Placeholder 20"/>
          <p:cNvSpPr>
            <a:spLocks noGrp="1"/>
          </p:cNvSpPr>
          <p:nvPr>
            <p:ph type="body" sz="quarter" idx="25" hasCustomPrompt="1"/>
          </p:nvPr>
        </p:nvSpPr>
        <p:spPr>
          <a:xfrm>
            <a:off x="461848" y="3771976"/>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31" name="Text Placeholder 20"/>
          <p:cNvSpPr>
            <a:spLocks noGrp="1"/>
          </p:cNvSpPr>
          <p:nvPr>
            <p:ph type="body" sz="quarter" idx="27" hasCustomPrompt="1"/>
          </p:nvPr>
        </p:nvSpPr>
        <p:spPr>
          <a:xfrm>
            <a:off x="461086" y="4956507"/>
            <a:ext cx="2121408" cy="1106424"/>
          </a:xfrm>
          <a:prstGeom prst="rect">
            <a:avLst/>
          </a:prstGeom>
          <a:solidFill>
            <a:schemeClr val="accent5"/>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3"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24" name="Footer Placeholder 4"/>
          <p:cNvSpPr>
            <a:spLocks noGrp="1"/>
          </p:cNvSpPr>
          <p:nvPr>
            <p:ph type="ftr" sz="quarter" idx="3"/>
          </p:nvPr>
        </p:nvSpPr>
        <p:spPr>
          <a:xfrm>
            <a:off x="2296633" y="6462470"/>
            <a:ext cx="4704668"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25"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6"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
        <p:nvSpPr>
          <p:cNvPr id="14" name="Text Placeholder 15"/>
          <p:cNvSpPr>
            <a:spLocks noGrp="1"/>
          </p:cNvSpPr>
          <p:nvPr>
            <p:ph type="body" sz="quarter" idx="22" hasCustomPrompt="1"/>
          </p:nvPr>
        </p:nvSpPr>
        <p:spPr>
          <a:xfrm>
            <a:off x="2675947" y="1396081"/>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5" name="Text Placeholder 15"/>
          <p:cNvSpPr>
            <a:spLocks noGrp="1"/>
          </p:cNvSpPr>
          <p:nvPr>
            <p:ph type="body" sz="quarter" idx="24" hasCustomPrompt="1"/>
          </p:nvPr>
        </p:nvSpPr>
        <p:spPr>
          <a:xfrm>
            <a:off x="2675185" y="2580612"/>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7" name="Text Placeholder 15"/>
          <p:cNvSpPr>
            <a:spLocks noGrp="1"/>
          </p:cNvSpPr>
          <p:nvPr>
            <p:ph type="body" sz="quarter" idx="26" hasCustomPrompt="1"/>
          </p:nvPr>
        </p:nvSpPr>
        <p:spPr>
          <a:xfrm>
            <a:off x="2680595" y="3770683"/>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8" name="Text Placeholder 15"/>
          <p:cNvSpPr>
            <a:spLocks noGrp="1"/>
          </p:cNvSpPr>
          <p:nvPr>
            <p:ph type="body" sz="quarter" idx="28" hasCustomPrompt="1"/>
          </p:nvPr>
        </p:nvSpPr>
        <p:spPr>
          <a:xfrm>
            <a:off x="2679833" y="4955214"/>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 Full (Confidential)">
    <p:spTree>
      <p:nvGrpSpPr>
        <p:cNvPr id="1" name=""/>
        <p:cNvGrpSpPr/>
        <p:nvPr/>
      </p:nvGrpSpPr>
      <p:grpSpPr>
        <a:xfrm>
          <a:off x="0" y="0"/>
          <a:ext cx="0" cy="0"/>
          <a:chOff x="0" y="0"/>
          <a:chExt cx="0" cy="0"/>
        </a:xfrm>
      </p:grpSpPr>
      <p:sp>
        <p:nvSpPr>
          <p:cNvPr id="8" name="Content Placeholder 7"/>
          <p:cNvSpPr>
            <a:spLocks noGrp="1"/>
          </p:cNvSpPr>
          <p:nvPr>
            <p:ph sz="quarter" idx="15" hasCustomPrompt="1"/>
          </p:nvPr>
        </p:nvSpPr>
        <p:spPr>
          <a:xfrm>
            <a:off x="0" y="1561020"/>
            <a:ext cx="9144000" cy="4367212"/>
          </a:xfrm>
          <a:prstGeom prst="rect">
            <a:avLst/>
          </a:prstGeom>
          <a:solidFill>
            <a:schemeClr val="bg2">
              <a:lumMod val="85000"/>
            </a:schemeClr>
          </a:solidFill>
        </p:spPr>
        <p:txBody>
          <a:bodyPr anchor="ctr" anchorCtr="0"/>
          <a:lstStyle>
            <a:lvl1pPr marL="0" indent="0" algn="ctr">
              <a:buNone/>
              <a:defRPr baseline="0">
                <a:solidFill>
                  <a:schemeClr val="accent2"/>
                </a:solidFill>
              </a:defRPr>
            </a:lvl1pPr>
          </a:lstStyle>
          <a:p>
            <a:pPr lvl="0"/>
            <a:r>
              <a:rPr lang="en-US" dirty="0" smtClean="0"/>
              <a:t>Click to add text, image, smart object, graph, or tables</a:t>
            </a:r>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3" name="Footer Placeholder 4"/>
          <p:cNvSpPr>
            <a:spLocks noGrp="1"/>
          </p:cNvSpPr>
          <p:nvPr>
            <p:ph type="ftr" sz="quarter" idx="3"/>
          </p:nvPr>
        </p:nvSpPr>
        <p:spPr>
          <a:xfrm>
            <a:off x="2307265" y="6462470"/>
            <a:ext cx="4694036"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4"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5"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 Blank (Confidential)">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9" name="Footer Placeholder 4"/>
          <p:cNvSpPr>
            <a:spLocks noGrp="1"/>
          </p:cNvSpPr>
          <p:nvPr>
            <p:ph type="ftr" sz="quarter" idx="3"/>
          </p:nvPr>
        </p:nvSpPr>
        <p:spPr>
          <a:xfrm>
            <a:off x="2277177" y="6462470"/>
            <a:ext cx="4704668"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0"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1"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COVER Title Slide">
    <p:spTree>
      <p:nvGrpSpPr>
        <p:cNvPr id="1" name=""/>
        <p:cNvGrpSpPr/>
        <p:nvPr/>
      </p:nvGrpSpPr>
      <p:grpSpPr>
        <a:xfrm>
          <a:off x="0" y="0"/>
          <a:ext cx="0" cy="0"/>
          <a:chOff x="0" y="0"/>
          <a:chExt cx="0" cy="0"/>
        </a:xfrm>
      </p:grpSpPr>
      <p:sp>
        <p:nvSpPr>
          <p:cNvPr id="7" name="Title 1"/>
          <p:cNvSpPr>
            <a:spLocks noGrp="1"/>
          </p:cNvSpPr>
          <p:nvPr>
            <p:ph type="title"/>
          </p:nvPr>
        </p:nvSpPr>
        <p:spPr>
          <a:xfrm>
            <a:off x="464234" y="2159393"/>
            <a:ext cx="4072597" cy="1343463"/>
          </a:xfrm>
          <a:prstGeom prst="rect">
            <a:avLst/>
          </a:prstGeom>
        </p:spPr>
        <p:txBody>
          <a:bodyPr anchor="b">
            <a:normAutofit/>
          </a:bodyPr>
          <a:lstStyle>
            <a:lvl1pPr algn="l">
              <a:defRPr sz="2200" b="1" cap="none" baseline="0"/>
            </a:lvl1pPr>
          </a:lstStyle>
          <a:p>
            <a:r>
              <a:rPr lang="en-US" smtClean="0"/>
              <a:t>Click to edit Master title style</a:t>
            </a:r>
            <a:endParaRPr lang="en-US" dirty="0"/>
          </a:p>
        </p:txBody>
      </p:sp>
      <p:sp>
        <p:nvSpPr>
          <p:cNvPr id="9" name="Picture Placeholder 2"/>
          <p:cNvSpPr>
            <a:spLocks noGrp="1"/>
          </p:cNvSpPr>
          <p:nvPr>
            <p:ph type="pic" idx="13"/>
          </p:nvPr>
        </p:nvSpPr>
        <p:spPr>
          <a:xfrm>
            <a:off x="4656406" y="802689"/>
            <a:ext cx="4487594" cy="5084640"/>
          </a:xfrm>
          <a:prstGeom prst="rect">
            <a:avLst/>
          </a:prstGeom>
        </p:spPr>
        <p:txBody>
          <a:bodyPr rtlCol="0">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11" name="Text Placeholder 10"/>
          <p:cNvSpPr>
            <a:spLocks noGrp="1"/>
          </p:cNvSpPr>
          <p:nvPr>
            <p:ph type="body" sz="quarter" idx="14"/>
          </p:nvPr>
        </p:nvSpPr>
        <p:spPr>
          <a:xfrm>
            <a:off x="463550" y="3580228"/>
            <a:ext cx="4059238" cy="2314160"/>
          </a:xfrm>
          <a:prstGeom prst="rect">
            <a:avLst/>
          </a:prstGeom>
        </p:spPr>
        <p:txBody>
          <a:bodyPr/>
          <a:lstStyle>
            <a:lvl1pPr marL="342900" indent="-342900">
              <a:buFont typeface="Arial" pitchFamily="34" charset="0"/>
              <a:buChar cha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5"/>
          </p:nvPr>
        </p:nvSpPr>
        <p:spPr>
          <a:xfrm>
            <a:off x="1068388" y="6356350"/>
            <a:ext cx="1619250" cy="365125"/>
          </a:xfrm>
          <a:prstGeom prst="rect">
            <a:avLst/>
          </a:prstGeom>
        </p:spPr>
        <p:txBody>
          <a:bodyPr/>
          <a:lstStyle>
            <a:lvl1pPr>
              <a:defRPr/>
            </a:lvl1pPr>
          </a:lstStyle>
          <a:p>
            <a:pPr>
              <a:defRPr/>
            </a:pPr>
            <a:fld id="{4CC682D7-1BE6-46B1-A7B2-276E88A6FBBD}" type="datetimeFigureOut">
              <a:rPr lang="en-US"/>
              <a:pPr>
                <a:defRPr/>
              </a:pPr>
              <a:t>9/16/2013</a:t>
            </a:fld>
            <a:endParaRPr lang="en-US"/>
          </a:p>
        </p:txBody>
      </p:sp>
      <p:sp>
        <p:nvSpPr>
          <p:cNvPr id="6" name="Footer Placeholder 4"/>
          <p:cNvSpPr>
            <a:spLocks noGrp="1"/>
          </p:cNvSpPr>
          <p:nvPr>
            <p:ph type="ftr" sz="quarter" idx="16"/>
          </p:nvPr>
        </p:nvSpPr>
        <p:spPr>
          <a:xfrm>
            <a:off x="3124200" y="6356350"/>
            <a:ext cx="5605463" cy="365125"/>
          </a:xfrm>
          <a:prstGeom prst="rect">
            <a:avLst/>
          </a:prstGeom>
        </p:spPr>
        <p:txBody>
          <a:bodyPr/>
          <a:lstStyle>
            <a:lvl1pPr>
              <a:defRPr/>
            </a:lvl1pPr>
          </a:lstStyle>
          <a:p>
            <a:pPr>
              <a:defRPr/>
            </a:pPr>
            <a:endParaRPr lang="en-US"/>
          </a:p>
        </p:txBody>
      </p:sp>
      <p:sp>
        <p:nvSpPr>
          <p:cNvPr id="8" name="Slide Number Placeholder 5"/>
          <p:cNvSpPr>
            <a:spLocks noGrp="1"/>
          </p:cNvSpPr>
          <p:nvPr>
            <p:ph type="sldNum" sz="quarter" idx="17"/>
          </p:nvPr>
        </p:nvSpPr>
        <p:spPr>
          <a:xfrm>
            <a:off x="463550" y="6356350"/>
            <a:ext cx="493713" cy="365125"/>
          </a:xfrm>
          <a:prstGeom prst="rect">
            <a:avLst/>
          </a:prstGeom>
        </p:spPr>
        <p:txBody>
          <a:bodyPr/>
          <a:lstStyle>
            <a:lvl1pPr>
              <a:defRPr/>
            </a:lvl1pPr>
          </a:lstStyle>
          <a:p>
            <a:pPr>
              <a:defRPr/>
            </a:pPr>
            <a:fld id="{58BB4074-6AFC-4BF6-8A0D-4681120F8BD3}"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 Copyright - General">
    <p:spTree>
      <p:nvGrpSpPr>
        <p:cNvPr id="1" name=""/>
        <p:cNvGrpSpPr/>
        <p:nvPr/>
      </p:nvGrpSpPr>
      <p:grpSpPr>
        <a:xfrm>
          <a:off x="0" y="0"/>
          <a:ext cx="0" cy="0"/>
          <a:chOff x="0" y="0"/>
          <a:chExt cx="0" cy="0"/>
        </a:xfrm>
      </p:grpSpPr>
      <p:graphicFrame>
        <p:nvGraphicFramePr>
          <p:cNvPr id="12" name="Group 254"/>
          <p:cNvGraphicFramePr>
            <a:graphicFrameLocks noGrp="1"/>
          </p:cNvGraphicFramePr>
          <p:nvPr userDrawn="1"/>
        </p:nvGraphicFramePr>
        <p:xfrm>
          <a:off x="245889" y="5130884"/>
          <a:ext cx="8598434" cy="1224598"/>
        </p:xfrm>
        <a:graphic>
          <a:graphicData uri="http://schemas.openxmlformats.org/drawingml/2006/table">
            <a:tbl>
              <a:tblPr/>
              <a:tblGrid>
                <a:gridCol w="8598434"/>
              </a:tblGrid>
              <a:tr h="198438">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 2012 Atmel Corporation. All rights reserved. </a:t>
                      </a:r>
                    </a:p>
                  </a:txBody>
                  <a:tcPr anchor="b" horzOverflow="overflow">
                    <a:lnL cap="flat">
                      <a:noFill/>
                    </a:lnL>
                    <a:lnR cap="flat">
                      <a:noFill/>
                    </a:lnR>
                    <a:lnT>
                      <a:noFill/>
                    </a:lnT>
                    <a:lnB>
                      <a:noFill/>
                    </a:lnB>
                    <a:lnTlToBr>
                      <a:noFill/>
                    </a:lnTlToBr>
                    <a:lnBlToTr>
                      <a:noFill/>
                    </a:lnBlToTr>
                    <a:noFill/>
                  </a:tcPr>
                </a:tc>
              </a:tr>
              <a:tr h="174523">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Atmel</a:t>
                      </a:r>
                      <a:r>
                        <a:rPr kumimoji="0" lang="en-US" altLang="ko-KR" sz="650" b="0" i="0" u="none" strike="noStrike" cap="none" normalizeH="0" baseline="30000" dirty="0" smtClean="0">
                          <a:ln>
                            <a:noFill/>
                          </a:ln>
                          <a:solidFill>
                            <a:srgbClr val="5F5F5F"/>
                          </a:solidFill>
                          <a:effectLst/>
                          <a:latin typeface="Verdana" pitchFamily="34" charset="0"/>
                          <a:ea typeface="Gulim" pitchFamily="34" charset="-127"/>
                          <a:cs typeface="Calibri" pitchFamily="34" charset="0"/>
                        </a:rPr>
                        <a:t>®</a:t>
                      </a:r>
                      <a:r>
                        <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 Atmel logo and combinations thereof, Enabling Unlimited Possibilities</a:t>
                      </a:r>
                      <a:r>
                        <a:rPr kumimoji="0" lang="en-US" altLang="ko-KR" sz="650" b="0" i="0" u="none" strike="noStrike" cap="none" normalizeH="0" baseline="30000" dirty="0" smtClean="0">
                          <a:ln>
                            <a:noFill/>
                          </a:ln>
                          <a:solidFill>
                            <a:srgbClr val="5F5F5F"/>
                          </a:solidFill>
                          <a:effectLst/>
                          <a:latin typeface="Verdana" pitchFamily="34" charset="0"/>
                          <a:ea typeface="Gulim" pitchFamily="34" charset="-127"/>
                          <a:cs typeface="Calibri" pitchFamily="34" charset="0"/>
                        </a:rPr>
                        <a:t>®</a:t>
                      </a:r>
                      <a:r>
                        <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 and others are registered trademarks or trademarks of Atmel Corporation or its subsidiaries. Other terms and product names may be trademarks of others.</a:t>
                      </a:r>
                    </a:p>
                  </a:txBody>
                  <a:tcPr anchor="b" horzOverflow="overflow">
                    <a:lnL cap="flat">
                      <a:noFill/>
                    </a:lnL>
                    <a:lnR cap="flat">
                      <a:noFill/>
                    </a:lnR>
                    <a:lnT>
                      <a:noFill/>
                    </a:lnT>
                    <a:lnB>
                      <a:noFill/>
                    </a:lnB>
                    <a:lnTlToBr>
                      <a:noFill/>
                    </a:lnTlToBr>
                    <a:lnBlToTr>
                      <a:noFill/>
                    </a:lnBlToTr>
                    <a:noFill/>
                  </a:tcPr>
                </a:tc>
              </a:tr>
              <a:tr h="736600">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52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Disclaimer: The information in this document is provided in connection with Atmel products. No license, express or implied, by estoppel or otherwise, to any intellectual property right is granted by this document or in connection with the sale of Atmel products. EXCEPT AS SET FORTH IN THE ATMEL TERMS AND CONDITIONS OF SALES LOCATED ON THE ATMEL WEBSITE, ATMEL ASSUMES NO LIABILITY WHATSOEVER AND DISCLAIMS ANY EXPRESS, IMPLIED OR STATUTORY WARRANTY RELATING TO ITS PRODUCTS INCLUDING, BUT NOT LIMITED TO, THE IMPLIED WARRANTY OF MERCHANTABILITY, FITNESS FOR A PARTICULAR PURPOSE, OR NON-INFRINGEMENT. IN NO EVENT SHALL ATMEL BE LIABLE FOR ANY DIRECT, INDIRECT, CONSEQUENTIAL, PUNITIVE, SPECIAL OR INCIDENTAL DAMAGES (INCLUDING, WITHOUT LIMITATION, DAMAGES FOR LOSS AND PROFITS, BUSINESS INTERRUPTION, OR LOSS OF INFORMATION) ARISING OUT OF THE USE OR INABILITY TO USE THIS DOCUMENT, EVEN IF ATMEL HAS BEEN ADVISED OF THE POSSIBILITY OF SUCH DAMAGES. Atmel makes no representations or warranties with respect to the accuracy or completeness of the contents of this document and reserves the right to make changes to specifications and products descriptions at any time without notice. Atmel does not make any commitment to update the information contained herein. Unless specifically provided otherwise, Atmel products are not suitable for, and shall not be used in, automotive applications. Atmel products are not intended, authorized, or warranted for use as components in applications intended to support or sustain life.</a:t>
                      </a:r>
                    </a:p>
                  </a:txBody>
                  <a:tcPr anchor="b" horzOverflow="overflow">
                    <a:lnL cap="flat">
                      <a:noFill/>
                    </a:lnL>
                    <a:lnR cap="flat">
                      <a:noFill/>
                    </a:lnR>
                    <a:lnT>
                      <a:noFill/>
                    </a:lnT>
                    <a:lnB cap="flat">
                      <a:noFill/>
                    </a:lnB>
                    <a:lnTlToBr>
                      <a:noFill/>
                    </a:lnTlToBr>
                    <a:lnBlToTr>
                      <a:noFill/>
                    </a:lnBlToTr>
                    <a:noFill/>
                  </a:tcPr>
                </a:tc>
              </a:tr>
            </a:tbl>
          </a:graphicData>
        </a:graphic>
      </p:graphicFrame>
      <p:sp>
        <p:nvSpPr>
          <p:cNvPr id="7" name="Footer Placeholder 4"/>
          <p:cNvSpPr txBox="1">
            <a:spLocks/>
          </p:cNvSpPr>
          <p:nvPr userDrawn="1"/>
        </p:nvSpPr>
        <p:spPr>
          <a:xfrm>
            <a:off x="694943" y="6463824"/>
            <a:ext cx="2011680" cy="215444"/>
          </a:xfrm>
          <a:prstGeom prst="rect">
            <a:avLst/>
          </a:prstGeom>
        </p:spPr>
        <p:txBody>
          <a:bodyPr wrap="square" lIns="0" tIns="45720" rIns="0" bIns="45720" anchor="b" anchorCtr="0">
            <a:spAutoFit/>
          </a:bodyPr>
          <a:lstStyle>
            <a:defPPr>
              <a:defRPr lang="en-US"/>
            </a:defPPr>
            <a:lvl1pPr algn="l" rtl="0" fontAlgn="base">
              <a:spcBef>
                <a:spcPct val="0"/>
              </a:spcBef>
              <a:spcAft>
                <a:spcPct val="0"/>
              </a:spcAft>
              <a:defRPr sz="9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a:defRPr/>
            </a:pPr>
            <a:r>
              <a:rPr lang="en-US" sz="800" dirty="0" smtClean="0">
                <a:solidFill>
                  <a:srgbClr val="5F5F5F"/>
                </a:solidFill>
                <a:latin typeface="+mn-lt"/>
                <a:ea typeface="ＭＳ Ｐゴシック" pitchFamily="34" charset="-128"/>
                <a:cs typeface="Arial" charset="0"/>
                <a:sym typeface="Verdana" pitchFamily="34" charset="0"/>
              </a:rPr>
              <a:t>© </a:t>
            </a:r>
            <a:r>
              <a:rPr lang="en-US" sz="800" dirty="0" smtClean="0">
                <a:solidFill>
                  <a:srgbClr val="5F5F5F"/>
                </a:solidFill>
                <a:latin typeface="+mn-lt"/>
                <a:ea typeface="ＭＳ Ｐゴシック" pitchFamily="34" charset="-128"/>
                <a:sym typeface="Verdana" pitchFamily="34" charset="0"/>
              </a:rPr>
              <a:t>2012 Copyright Atmel Corporation</a:t>
            </a:r>
            <a:endParaRPr lang="en-US" sz="800" dirty="0" smtClean="0">
              <a:solidFill>
                <a:srgbClr val="5F5F5F"/>
              </a:solidFill>
              <a:latin typeface="+mn-lt"/>
            </a:endParaRPr>
          </a:p>
        </p:txBody>
      </p:sp>
      <p:sp>
        <p:nvSpPr>
          <p:cNvPr id="9" name="Footer Placeholder 4"/>
          <p:cNvSpPr>
            <a:spLocks noGrp="1"/>
          </p:cNvSpPr>
          <p:nvPr>
            <p:ph type="ftr" sz="quarter" idx="3"/>
          </p:nvPr>
        </p:nvSpPr>
        <p:spPr>
          <a:xfrm>
            <a:off x="2723742" y="6462470"/>
            <a:ext cx="5237019"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3" name="Date Placeholder 3"/>
          <p:cNvSpPr>
            <a:spLocks noGrp="1"/>
          </p:cNvSpPr>
          <p:nvPr>
            <p:ph type="dt" sz="half" idx="10"/>
          </p:nvPr>
        </p:nvSpPr>
        <p:spPr>
          <a:xfrm>
            <a:off x="7980882" y="6466157"/>
            <a:ext cx="1010119" cy="193306"/>
          </a:xfrm>
          <a:prstGeom prst="rect">
            <a:avLst/>
          </a:prstGeom>
        </p:spPr>
        <p:txBody>
          <a:bodyPr/>
          <a:lstStyle>
            <a:lvl1pPr algn="r">
              <a:defRPr sz="800">
                <a:solidFill>
                  <a:srgbClr val="808080"/>
                </a:solidFill>
                <a:latin typeface="+mn-lt"/>
              </a:defRPr>
            </a:lvl1pPr>
          </a:lstStyle>
          <a:p>
            <a:r>
              <a:rPr lang="en-US" smtClean="0"/>
              <a:t>03/14/2012</a:t>
            </a:r>
            <a:endParaRPr lang="en-US" dirty="0"/>
          </a:p>
        </p:txBody>
      </p:sp>
      <p:sp>
        <p:nvSpPr>
          <p:cNvPr id="14" name="TextBox 13"/>
          <p:cNvSpPr txBox="1"/>
          <p:nvPr userDrawn="1"/>
        </p:nvSpPr>
        <p:spPr>
          <a:xfrm>
            <a:off x="220915" y="6466994"/>
            <a:ext cx="408477" cy="218814"/>
          </a:xfrm>
          <a:prstGeom prst="rect">
            <a:avLst/>
          </a:prstGeom>
          <a:noFill/>
        </p:spPr>
        <p:txBody>
          <a:bodyPr wrap="square" lIns="0" tIns="45720" rIns="0" bIns="45720" rtlCol="0" anchor="b" anchorCtr="0">
            <a:spAutoFit/>
          </a:bodyPr>
          <a:lstStyle/>
          <a:p>
            <a:pPr marL="0" marR="0" indent="0" algn="l" defTabSz="914400" rtl="0" eaLnBrk="1" fontAlgn="base" latinLnBrk="0" hangingPunct="1">
              <a:lnSpc>
                <a:spcPct val="100000"/>
              </a:lnSpc>
              <a:spcBef>
                <a:spcPct val="0"/>
              </a:spcBef>
              <a:spcAft>
                <a:spcPct val="0"/>
              </a:spcAft>
              <a:buClrTx/>
              <a:buSzTx/>
              <a:buFontTx/>
              <a:buNone/>
              <a:tabLst/>
              <a:defRPr/>
            </a:pPr>
            <a:fld id="{B8176E1E-498E-486F-906A-5A9A0FF389FB}" type="slidenum">
              <a:rPr lang="en-US" sz="800" smtClean="0">
                <a:solidFill>
                  <a:srgbClr val="5F5F5F"/>
                </a:solidFill>
                <a:latin typeface="+mn-lt"/>
              </a:rPr>
              <a:pPr marL="0" marR="0" indent="0" algn="l" defTabSz="914400" rtl="0" eaLnBrk="1" fontAlgn="base" latinLnBrk="0" hangingPunct="1">
                <a:lnSpc>
                  <a:spcPct val="100000"/>
                </a:lnSpc>
                <a:spcBef>
                  <a:spcPct val="0"/>
                </a:spcBef>
                <a:spcAft>
                  <a:spcPct val="0"/>
                </a:spcAft>
                <a:buClrTx/>
                <a:buSzTx/>
                <a:buFontTx/>
                <a:buNone/>
                <a:tabLst/>
                <a:defRPr/>
              </a:pPr>
              <a:t>‹#›</a:t>
            </a:fld>
            <a:endParaRPr lang="en-US" sz="800" dirty="0" smtClean="0">
              <a:solidFill>
                <a:srgbClr val="5F5F5F"/>
              </a:solidFill>
              <a:latin typeface="+mn-lt"/>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 Copyright - ARM">
    <p:spTree>
      <p:nvGrpSpPr>
        <p:cNvPr id="1" name=""/>
        <p:cNvGrpSpPr/>
        <p:nvPr/>
      </p:nvGrpSpPr>
      <p:grpSpPr>
        <a:xfrm>
          <a:off x="0" y="0"/>
          <a:ext cx="0" cy="0"/>
          <a:chOff x="0" y="0"/>
          <a:chExt cx="0" cy="0"/>
        </a:xfrm>
      </p:grpSpPr>
      <p:sp>
        <p:nvSpPr>
          <p:cNvPr id="16" name="Footer Placeholder 4"/>
          <p:cNvSpPr txBox="1">
            <a:spLocks/>
          </p:cNvSpPr>
          <p:nvPr userDrawn="1"/>
        </p:nvSpPr>
        <p:spPr>
          <a:xfrm>
            <a:off x="694943" y="6463824"/>
            <a:ext cx="2011680" cy="215444"/>
          </a:xfrm>
          <a:prstGeom prst="rect">
            <a:avLst/>
          </a:prstGeom>
        </p:spPr>
        <p:txBody>
          <a:bodyPr wrap="square" lIns="0" tIns="45720" rIns="0" bIns="45720" anchor="b" anchorCtr="0">
            <a:spAutoFit/>
          </a:bodyPr>
          <a:lstStyle>
            <a:defPPr>
              <a:defRPr lang="en-US"/>
            </a:defPPr>
            <a:lvl1pPr algn="l" rtl="0" fontAlgn="base">
              <a:spcBef>
                <a:spcPct val="0"/>
              </a:spcBef>
              <a:spcAft>
                <a:spcPct val="0"/>
              </a:spcAft>
              <a:defRPr sz="9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a:defRPr/>
            </a:pPr>
            <a:r>
              <a:rPr lang="en-US" sz="800" dirty="0" smtClean="0">
                <a:solidFill>
                  <a:srgbClr val="5F5F5F"/>
                </a:solidFill>
                <a:latin typeface="+mn-lt"/>
                <a:ea typeface="ＭＳ Ｐゴシック" pitchFamily="34" charset="-128"/>
                <a:cs typeface="Arial" charset="0"/>
                <a:sym typeface="Verdana" pitchFamily="34" charset="0"/>
              </a:rPr>
              <a:t>© </a:t>
            </a:r>
            <a:r>
              <a:rPr lang="en-US" sz="800" dirty="0" smtClean="0">
                <a:solidFill>
                  <a:srgbClr val="5F5F5F"/>
                </a:solidFill>
                <a:latin typeface="+mn-lt"/>
                <a:ea typeface="ＭＳ Ｐゴシック" pitchFamily="34" charset="-128"/>
                <a:sym typeface="Verdana" pitchFamily="34" charset="0"/>
              </a:rPr>
              <a:t>2012 Copyright Atmel Corporation</a:t>
            </a:r>
            <a:endParaRPr lang="en-US" sz="800" dirty="0" smtClean="0">
              <a:solidFill>
                <a:srgbClr val="5F5F5F"/>
              </a:solidFill>
              <a:latin typeface="+mn-lt"/>
            </a:endParaRPr>
          </a:p>
        </p:txBody>
      </p:sp>
      <p:graphicFrame>
        <p:nvGraphicFramePr>
          <p:cNvPr id="3" name="Group 254"/>
          <p:cNvGraphicFramePr>
            <a:graphicFrameLocks noGrp="1"/>
          </p:cNvGraphicFramePr>
          <p:nvPr userDrawn="1"/>
        </p:nvGraphicFramePr>
        <p:xfrm>
          <a:off x="237507" y="5107051"/>
          <a:ext cx="8562109" cy="1252204"/>
        </p:xfrm>
        <a:graphic>
          <a:graphicData uri="http://schemas.openxmlformats.org/drawingml/2006/table">
            <a:tbl>
              <a:tblPr/>
              <a:tblGrid>
                <a:gridCol w="8562109"/>
              </a:tblGrid>
              <a:tr h="18723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 2012 Atmel Corporation. All rights reserved. </a:t>
                      </a:r>
                    </a:p>
                  </a:txBody>
                  <a:tcPr anchor="b" horzOverflow="overflow">
                    <a:lnL cap="flat">
                      <a:noFill/>
                    </a:lnL>
                    <a:lnR cap="flat">
                      <a:noFill/>
                    </a:lnR>
                    <a:lnT>
                      <a:noFill/>
                    </a:lnT>
                    <a:lnB>
                      <a:noFill/>
                    </a:lnB>
                    <a:lnTlToBr>
                      <a:noFill/>
                    </a:lnTlToBr>
                    <a:lnBlToTr>
                      <a:noFill/>
                    </a:lnBlToTr>
                    <a:noFill/>
                  </a:tcPr>
                </a:tc>
              </a:tr>
              <a:tr h="366683">
                <a:tc>
                  <a:txBody>
                    <a:bodyPr/>
                    <a:lstStyle/>
                    <a:p>
                      <a:r>
                        <a:rPr lang="en-US" sz="650" kern="1200" baseline="0" dirty="0" smtClean="0">
                          <a:solidFill>
                            <a:srgbClr val="5F5F5F"/>
                          </a:solidFill>
                          <a:latin typeface="Verdana" pitchFamily="34" charset="0"/>
                          <a:ea typeface="+mn-ea"/>
                          <a:cs typeface="+mn-cs"/>
                        </a:rPr>
                        <a:t>Atmel®, Atmel logo and combinations thereof, Enabling Unlimited Possibilities®, and others are registered trademarks or trademarks of Atmel Corporation or its subsidiaries. ARM®, ARMPowered® logo and others are the registered trademarks or trademarks of ARM Ltd. Other terms and product names may be the trademarks of others.</a:t>
                      </a:r>
                      <a:endPar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endParaRPr>
                    </a:p>
                  </a:txBody>
                  <a:tcPr anchor="b" horzOverflow="overflow">
                    <a:lnL cap="flat">
                      <a:noFill/>
                    </a:lnL>
                    <a:lnR cap="flat">
                      <a:noFill/>
                    </a:lnR>
                    <a:lnT>
                      <a:noFill/>
                    </a:lnT>
                    <a:lnB>
                      <a:noFill/>
                    </a:lnB>
                    <a:lnTlToBr>
                      <a:noFill/>
                    </a:lnTlToBr>
                    <a:lnBlToTr>
                      <a:noFill/>
                    </a:lnBlToTr>
                    <a:noFill/>
                  </a:tcPr>
                </a:tc>
              </a:tr>
              <a:tr h="695021">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52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Disclaimer: The information in this document is provided in connection with Atmel products. No license, express or implied, by estoppel or otherwise, to any intellectual property right is granted by this document or in connection with the sale of Atmel products. EXCEPT AS SET FORTH IN THE ATMEL TERMS AND CONDITIONS OF SALES LOCATED ON THE ATMEL WEBSITE, ATMEL ASSUMES NO LIABILITY WHATSOEVER AND DISCLAIMS ANY EXPRESS, IMPLIED OR STATUTORY WARRANTY RELATING TO ITS PRODUCTS INCLUDING, BUT NOT LIMITED TO, THE IMPLIED WARRANTY OF MERCHANTABILITY, FITNESS FOR A PARTICULAR PURPOSE, OR NON-INFRINGEMENT. IN NO EVENT SHALL ATMEL BE LIABLE FOR ANY DIRECT, INDIRECT, CONSEQUENTIAL, PUNITIVE, SPECIAL OR INCIDENTAL DAMAGES (INCLUDING, WITHOUT LIMITATION, DAMAGES FOR LOSS AND PROFITS, BUSINESS INTERRUPTION, OR LOSS OF INFORMATION) ARISING OUT OF THE USE OR INABILITY TO USE THIS DOCUMENT, EVEN IF ATMEL HAS BEEN ADVISED OF THE POSSIBILITY OF SUCH DAMAGES. Atmel makes no representations or warranties with respect to the accuracy or completeness of the contents of this document and reserves the right to make changes to specifications and products descriptions at any time without notice. Atmel does not make any commitment to update the information contained herein. Unless specifically provided otherwise, Atmel products are not suitable for, and shall not be used in, automotive applications. Atmel products are not intended, authorized, or warranted for use as components in applications intended to support or sustain life.</a:t>
                      </a:r>
                    </a:p>
                  </a:txBody>
                  <a:tcPr anchor="b" horzOverflow="overflow">
                    <a:lnL cap="flat">
                      <a:noFill/>
                    </a:lnL>
                    <a:lnR cap="flat">
                      <a:noFill/>
                    </a:lnR>
                    <a:lnT>
                      <a:noFill/>
                    </a:lnT>
                    <a:lnB cap="flat">
                      <a:noFill/>
                    </a:lnB>
                    <a:lnTlToBr>
                      <a:noFill/>
                    </a:lnTlToBr>
                    <a:lnBlToTr>
                      <a:noFill/>
                    </a:lnBlToTr>
                    <a:noFill/>
                  </a:tcPr>
                </a:tc>
              </a:tr>
            </a:tbl>
          </a:graphicData>
        </a:graphic>
      </p:graphicFrame>
      <p:sp>
        <p:nvSpPr>
          <p:cNvPr id="10" name="Footer Placeholder 4"/>
          <p:cNvSpPr>
            <a:spLocks noGrp="1"/>
          </p:cNvSpPr>
          <p:nvPr>
            <p:ph type="ftr" sz="quarter" idx="3"/>
          </p:nvPr>
        </p:nvSpPr>
        <p:spPr>
          <a:xfrm>
            <a:off x="2723742" y="6462470"/>
            <a:ext cx="5237019"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1" name="Date Placeholder 3"/>
          <p:cNvSpPr>
            <a:spLocks noGrp="1"/>
          </p:cNvSpPr>
          <p:nvPr>
            <p:ph type="dt" sz="half" idx="10"/>
          </p:nvPr>
        </p:nvSpPr>
        <p:spPr>
          <a:xfrm>
            <a:off x="7980882" y="6466157"/>
            <a:ext cx="1010119" cy="193306"/>
          </a:xfrm>
          <a:prstGeom prst="rect">
            <a:avLst/>
          </a:prstGeom>
        </p:spPr>
        <p:txBody>
          <a:bodyPr/>
          <a:lstStyle>
            <a:lvl1pPr algn="r">
              <a:defRPr sz="800">
                <a:solidFill>
                  <a:srgbClr val="808080"/>
                </a:solidFill>
                <a:latin typeface="+mn-lt"/>
              </a:defRPr>
            </a:lvl1pPr>
          </a:lstStyle>
          <a:p>
            <a:r>
              <a:rPr lang="en-US" smtClean="0"/>
              <a:t>03/14/2012</a:t>
            </a:r>
            <a:endParaRPr lang="en-US" dirty="0"/>
          </a:p>
        </p:txBody>
      </p:sp>
      <p:sp>
        <p:nvSpPr>
          <p:cNvPr id="12" name="TextBox 11"/>
          <p:cNvSpPr txBox="1"/>
          <p:nvPr userDrawn="1"/>
        </p:nvSpPr>
        <p:spPr>
          <a:xfrm>
            <a:off x="220915" y="6466994"/>
            <a:ext cx="408477" cy="218814"/>
          </a:xfrm>
          <a:prstGeom prst="rect">
            <a:avLst/>
          </a:prstGeom>
          <a:noFill/>
        </p:spPr>
        <p:txBody>
          <a:bodyPr wrap="square" lIns="0" tIns="45720" rIns="0" bIns="45720" rtlCol="0" anchor="b" anchorCtr="0">
            <a:spAutoFit/>
          </a:bodyPr>
          <a:lstStyle/>
          <a:p>
            <a:pPr marL="0" marR="0" indent="0" algn="l" defTabSz="914400" rtl="0" eaLnBrk="1" fontAlgn="base" latinLnBrk="0" hangingPunct="1">
              <a:lnSpc>
                <a:spcPct val="100000"/>
              </a:lnSpc>
              <a:spcBef>
                <a:spcPct val="0"/>
              </a:spcBef>
              <a:spcAft>
                <a:spcPct val="0"/>
              </a:spcAft>
              <a:buClrTx/>
              <a:buSzTx/>
              <a:buFontTx/>
              <a:buNone/>
              <a:tabLst/>
              <a:defRPr/>
            </a:pPr>
            <a:fld id="{B8176E1E-498E-486F-906A-5A9A0FF389FB}" type="slidenum">
              <a:rPr lang="en-US" sz="800" smtClean="0">
                <a:solidFill>
                  <a:srgbClr val="5F5F5F"/>
                </a:solidFill>
                <a:latin typeface="+mn-lt"/>
              </a:rPr>
              <a:pPr marL="0" marR="0" indent="0" algn="l" defTabSz="914400" rtl="0" eaLnBrk="1" fontAlgn="base" latinLnBrk="0" hangingPunct="1">
                <a:lnSpc>
                  <a:spcPct val="100000"/>
                </a:lnSpc>
                <a:spcBef>
                  <a:spcPct val="0"/>
                </a:spcBef>
                <a:spcAft>
                  <a:spcPct val="0"/>
                </a:spcAft>
                <a:buClrTx/>
                <a:buSzTx/>
                <a:buFontTx/>
                <a:buNone/>
                <a:tabLst/>
                <a:defRPr/>
              </a:pPr>
              <a:t>‹#›</a:t>
            </a:fld>
            <a:endParaRPr lang="en-US" sz="800" dirty="0" smtClean="0">
              <a:solidFill>
                <a:srgbClr val="5F5F5F"/>
              </a:solidFill>
              <a:latin typeface="+mn-lt"/>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 Confidential - General ">
    <p:spTree>
      <p:nvGrpSpPr>
        <p:cNvPr id="1" name=""/>
        <p:cNvGrpSpPr/>
        <p:nvPr/>
      </p:nvGrpSpPr>
      <p:grpSpPr>
        <a:xfrm>
          <a:off x="0" y="0"/>
          <a:ext cx="0" cy="0"/>
          <a:chOff x="0" y="0"/>
          <a:chExt cx="0" cy="0"/>
        </a:xfrm>
      </p:grpSpPr>
      <p:graphicFrame>
        <p:nvGraphicFramePr>
          <p:cNvPr id="12" name="Group 254"/>
          <p:cNvGraphicFramePr>
            <a:graphicFrameLocks noGrp="1"/>
          </p:cNvGraphicFramePr>
          <p:nvPr userDrawn="1"/>
        </p:nvGraphicFramePr>
        <p:xfrm>
          <a:off x="245889" y="5138835"/>
          <a:ext cx="8598434" cy="1224598"/>
        </p:xfrm>
        <a:graphic>
          <a:graphicData uri="http://schemas.openxmlformats.org/drawingml/2006/table">
            <a:tbl>
              <a:tblPr/>
              <a:tblGrid>
                <a:gridCol w="8598434"/>
              </a:tblGrid>
              <a:tr h="198438">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 2012 Atmel Corporation. All rights reserved. </a:t>
                      </a:r>
                    </a:p>
                  </a:txBody>
                  <a:tcPr anchor="b" horzOverflow="overflow">
                    <a:lnL cap="flat">
                      <a:noFill/>
                    </a:lnL>
                    <a:lnR cap="flat">
                      <a:noFill/>
                    </a:lnR>
                    <a:lnT>
                      <a:noFill/>
                    </a:lnT>
                    <a:lnB>
                      <a:noFill/>
                    </a:lnB>
                    <a:lnTlToBr>
                      <a:noFill/>
                    </a:lnTlToBr>
                    <a:lnBlToTr>
                      <a:noFill/>
                    </a:lnBlToTr>
                    <a:noFill/>
                  </a:tcPr>
                </a:tc>
              </a:tr>
              <a:tr h="174523">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Atmel</a:t>
                      </a:r>
                      <a:r>
                        <a:rPr kumimoji="0" lang="en-US" altLang="ko-KR" sz="650" b="0" i="0" u="none" strike="noStrike" cap="none" normalizeH="0" baseline="30000" dirty="0" smtClean="0">
                          <a:ln>
                            <a:noFill/>
                          </a:ln>
                          <a:solidFill>
                            <a:srgbClr val="5F5F5F"/>
                          </a:solidFill>
                          <a:effectLst/>
                          <a:latin typeface="Verdana" pitchFamily="34" charset="0"/>
                          <a:ea typeface="Gulim" pitchFamily="34" charset="-127"/>
                          <a:cs typeface="Calibri" pitchFamily="34" charset="0"/>
                        </a:rPr>
                        <a:t>®</a:t>
                      </a:r>
                      <a:r>
                        <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 Atmel logo and combinations thereof, Enabling Unlimited Possibilities</a:t>
                      </a:r>
                      <a:r>
                        <a:rPr kumimoji="0" lang="en-US" altLang="ko-KR" sz="650" b="0" i="0" u="none" strike="noStrike" cap="none" normalizeH="0" baseline="30000" dirty="0" smtClean="0">
                          <a:ln>
                            <a:noFill/>
                          </a:ln>
                          <a:solidFill>
                            <a:srgbClr val="5F5F5F"/>
                          </a:solidFill>
                          <a:effectLst/>
                          <a:latin typeface="Verdana" pitchFamily="34" charset="0"/>
                          <a:ea typeface="Gulim" pitchFamily="34" charset="-127"/>
                          <a:cs typeface="Calibri" pitchFamily="34" charset="0"/>
                        </a:rPr>
                        <a:t>®</a:t>
                      </a:r>
                      <a:r>
                        <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 and others are registered trademarks or trademarks of Atmel Corporation or its subsidiaries. Other terms and product names may be trademarks of others.</a:t>
                      </a:r>
                    </a:p>
                  </a:txBody>
                  <a:tcPr anchor="b" horzOverflow="overflow">
                    <a:lnL cap="flat">
                      <a:noFill/>
                    </a:lnL>
                    <a:lnR cap="flat">
                      <a:noFill/>
                    </a:lnR>
                    <a:lnT>
                      <a:noFill/>
                    </a:lnT>
                    <a:lnB>
                      <a:noFill/>
                    </a:lnB>
                    <a:lnTlToBr>
                      <a:noFill/>
                    </a:lnTlToBr>
                    <a:lnBlToTr>
                      <a:noFill/>
                    </a:lnBlToTr>
                    <a:noFill/>
                  </a:tcPr>
                </a:tc>
              </a:tr>
              <a:tr h="736600">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52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Disclaimer: The information in this document is provided in connection with Atmel products. No license, express or implied, by estoppel or otherwise, to any intellectual property right is granted by this document or in connection with the sale of Atmel products. EXCEPT AS SET FORTH IN THE ATMEL TERMS AND CONDITIONS OF SALES LOCATED ON THE ATMEL WEBSITE, ATMEL ASSUMES NO LIABILITY WHATSOEVER AND DISCLAIMS ANY EXPRESS, IMPLIED OR STATUTORY WARRANTY RELATING TO ITS PRODUCTS INCLUDING, BUT NOT LIMITED TO, THE IMPLIED WARRANTY OF MERCHANTABILITY, FITNESS FOR A PARTICULAR PURPOSE, OR NON-INFRINGEMENT. IN NO EVENT SHALL ATMEL BE LIABLE FOR ANY DIRECT, INDIRECT, CONSEQUENTIAL, PUNITIVE, SPECIAL OR INCIDENTAL DAMAGES (INCLUDING, WITHOUT LIMITATION, DAMAGES FOR LOSS AND PROFITS, BUSINESS INTERRUPTION, OR LOSS OF INFORMATION) ARISING OUT OF THE USE OR INABILITY TO USE THIS DOCUMENT, EVEN IF ATMEL HAS BEEN ADVISED OF THE POSSIBILITY OF SUCH DAMAGES. Atmel makes no representations or warranties with respect to the accuracy or completeness of the contents of this document and reserves the right to make changes to specifications and products descriptions at any time without notice. Atmel does not make any commitment to update the information contained herein. Unless specifically provided otherwise, Atmel products are not suitable for, and shall not be used in, automotive applications. Atmel products are not intended, authorized, or warranted for use as components in applications intended to support or sustain life.</a:t>
                      </a:r>
                    </a:p>
                  </a:txBody>
                  <a:tcPr anchor="b" horzOverflow="overflow">
                    <a:lnL cap="flat">
                      <a:noFill/>
                    </a:lnL>
                    <a:lnR cap="flat">
                      <a:noFill/>
                    </a:lnR>
                    <a:lnT>
                      <a:noFill/>
                    </a:lnT>
                    <a:lnB cap="flat">
                      <a:noFill/>
                    </a:lnB>
                    <a:lnTlToBr>
                      <a:noFill/>
                    </a:lnTlToBr>
                    <a:lnBlToTr>
                      <a:noFill/>
                    </a:lnBlToTr>
                    <a:noFill/>
                  </a:tcPr>
                </a:tc>
              </a:tr>
            </a:tbl>
          </a:graphicData>
        </a:graphic>
      </p:graphicFrame>
      <p:sp>
        <p:nvSpPr>
          <p:cNvPr id="11" name="TextBox 10"/>
          <p:cNvSpPr txBox="1"/>
          <p:nvPr userDrawn="1"/>
        </p:nvSpPr>
        <p:spPr>
          <a:xfrm>
            <a:off x="220915" y="6466994"/>
            <a:ext cx="365760" cy="215445"/>
          </a:xfrm>
          <a:prstGeom prst="rect">
            <a:avLst/>
          </a:prstGeom>
          <a:noFill/>
        </p:spPr>
        <p:txBody>
          <a:bodyPr wrap="square" lIns="0" tIns="45720" rIns="0" bIns="45720" rtlCol="0" anchor="b" anchorCtr="0">
            <a:spAutoFit/>
          </a:bodyPr>
          <a:lstStyle/>
          <a:p>
            <a:pPr marL="0" marR="0" indent="0" algn="l" defTabSz="914400" rtl="0" eaLnBrk="1" fontAlgn="base" latinLnBrk="0" hangingPunct="1">
              <a:lnSpc>
                <a:spcPct val="100000"/>
              </a:lnSpc>
              <a:spcBef>
                <a:spcPct val="0"/>
              </a:spcBef>
              <a:spcAft>
                <a:spcPct val="0"/>
              </a:spcAft>
              <a:buClrTx/>
              <a:buSzTx/>
              <a:buFontTx/>
              <a:buNone/>
              <a:tabLst/>
              <a:defRPr/>
            </a:pPr>
            <a:fld id="{B8176E1E-498E-486F-906A-5A9A0FF389FB}" type="slidenum">
              <a:rPr lang="en-US" sz="800" smtClean="0">
                <a:solidFill>
                  <a:srgbClr val="5F5F5F"/>
                </a:solidFill>
                <a:latin typeface="Verdana" pitchFamily="34" charset="0"/>
              </a:rPr>
              <a:pPr marL="0" marR="0" indent="0" algn="l" defTabSz="914400" rtl="0" eaLnBrk="1" fontAlgn="base" latinLnBrk="0" hangingPunct="1">
                <a:lnSpc>
                  <a:spcPct val="100000"/>
                </a:lnSpc>
                <a:spcBef>
                  <a:spcPct val="0"/>
                </a:spcBef>
                <a:spcAft>
                  <a:spcPct val="0"/>
                </a:spcAft>
                <a:buClrTx/>
                <a:buSzTx/>
                <a:buFontTx/>
                <a:buNone/>
                <a:tabLst/>
                <a:defRPr/>
              </a:pPr>
              <a:t>‹#›</a:t>
            </a:fld>
            <a:endParaRPr lang="en-US" sz="800" dirty="0" smtClean="0">
              <a:solidFill>
                <a:srgbClr val="5F5F5F"/>
              </a:solidFill>
              <a:latin typeface="Verdana" pitchFamily="34" charset="0"/>
            </a:endParaRPr>
          </a:p>
        </p:txBody>
      </p:sp>
      <p:sp>
        <p:nvSpPr>
          <p:cNvPr id="13" name="Footer Placeholder 4"/>
          <p:cNvSpPr txBox="1">
            <a:spLocks/>
          </p:cNvSpPr>
          <p:nvPr userDrawn="1"/>
        </p:nvSpPr>
        <p:spPr>
          <a:xfrm>
            <a:off x="694943" y="6470648"/>
            <a:ext cx="1463040" cy="215444"/>
          </a:xfrm>
          <a:prstGeom prst="rect">
            <a:avLst/>
          </a:prstGeom>
        </p:spPr>
        <p:txBody>
          <a:bodyPr wrap="square" lIns="0" tIns="45720" rIns="0" bIns="45720" anchor="b" anchorCtr="0">
            <a:spAutoFit/>
          </a:bodyPr>
          <a:lstStyle>
            <a:defPPr>
              <a:defRPr lang="en-US"/>
            </a:defPPr>
            <a:lvl1pPr algn="l" rtl="0" fontAlgn="base">
              <a:spcBef>
                <a:spcPct val="0"/>
              </a:spcBef>
              <a:spcAft>
                <a:spcPct val="0"/>
              </a:spcAft>
              <a:defRPr sz="9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a:defRPr/>
            </a:pPr>
            <a:r>
              <a:rPr lang="en-US" sz="800" dirty="0" smtClean="0">
                <a:solidFill>
                  <a:srgbClr val="5F5F5F"/>
                </a:solidFill>
                <a:latin typeface="+mn-lt"/>
                <a:ea typeface="ＭＳ Ｐゴシック" pitchFamily="34" charset="-128"/>
                <a:cs typeface="Arial" charset="0"/>
                <a:sym typeface="Verdana" pitchFamily="34" charset="0"/>
              </a:rPr>
              <a:t>© </a:t>
            </a:r>
            <a:r>
              <a:rPr lang="en-US" sz="800" dirty="0" smtClean="0">
                <a:solidFill>
                  <a:srgbClr val="5F5F5F"/>
                </a:solidFill>
                <a:latin typeface="+mn-lt"/>
                <a:ea typeface="ＭＳ Ｐゴシック" pitchFamily="34" charset="-128"/>
                <a:sym typeface="Verdana" pitchFamily="34" charset="0"/>
              </a:rPr>
              <a:t>2012 Atmel Confidential</a:t>
            </a:r>
            <a:endParaRPr lang="en-US" sz="800" dirty="0" smtClean="0">
              <a:solidFill>
                <a:srgbClr val="5F5F5F"/>
              </a:solidFill>
              <a:latin typeface="+mn-lt"/>
            </a:endParaRPr>
          </a:p>
        </p:txBody>
      </p:sp>
      <p:sp>
        <p:nvSpPr>
          <p:cNvPr id="14" name="Footer Placeholder 4"/>
          <p:cNvSpPr>
            <a:spLocks noGrp="1"/>
          </p:cNvSpPr>
          <p:nvPr>
            <p:ph type="ftr" sz="quarter" idx="3"/>
          </p:nvPr>
        </p:nvSpPr>
        <p:spPr>
          <a:xfrm>
            <a:off x="2277176" y="6462470"/>
            <a:ext cx="5683585"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5" name="Date Placeholder 3"/>
          <p:cNvSpPr>
            <a:spLocks noGrp="1"/>
          </p:cNvSpPr>
          <p:nvPr>
            <p:ph type="dt" sz="half" idx="10"/>
          </p:nvPr>
        </p:nvSpPr>
        <p:spPr>
          <a:xfrm>
            <a:off x="7980882" y="6466157"/>
            <a:ext cx="1010119" cy="193306"/>
          </a:xfrm>
          <a:prstGeom prst="rect">
            <a:avLst/>
          </a:prstGeom>
        </p:spPr>
        <p:txBody>
          <a:bodyPr/>
          <a:lstStyle>
            <a:lvl1pPr algn="r">
              <a:defRPr sz="800">
                <a:solidFill>
                  <a:srgbClr val="808080"/>
                </a:solidFill>
                <a:latin typeface="+mn-lt"/>
              </a:defRPr>
            </a:lvl1pPr>
          </a:lstStyle>
          <a:p>
            <a:r>
              <a:rPr lang="en-US" smtClean="0"/>
              <a:t>03/14/2012</a:t>
            </a:r>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 Confidential - ARM ">
    <p:spTree>
      <p:nvGrpSpPr>
        <p:cNvPr id="1" name=""/>
        <p:cNvGrpSpPr/>
        <p:nvPr/>
      </p:nvGrpSpPr>
      <p:grpSpPr>
        <a:xfrm>
          <a:off x="0" y="0"/>
          <a:ext cx="0" cy="0"/>
          <a:chOff x="0" y="0"/>
          <a:chExt cx="0" cy="0"/>
        </a:xfrm>
      </p:grpSpPr>
      <p:sp>
        <p:nvSpPr>
          <p:cNvPr id="16" name="TextBox 15"/>
          <p:cNvSpPr txBox="1"/>
          <p:nvPr userDrawn="1"/>
        </p:nvSpPr>
        <p:spPr>
          <a:xfrm>
            <a:off x="220915" y="6466994"/>
            <a:ext cx="365760" cy="215445"/>
          </a:xfrm>
          <a:prstGeom prst="rect">
            <a:avLst/>
          </a:prstGeom>
          <a:noFill/>
        </p:spPr>
        <p:txBody>
          <a:bodyPr wrap="square" lIns="0" tIns="45720" rIns="0" bIns="45720" rtlCol="0" anchor="b" anchorCtr="0">
            <a:spAutoFit/>
          </a:bodyPr>
          <a:lstStyle/>
          <a:p>
            <a:pPr marL="0" marR="0" indent="0" algn="l" defTabSz="914400" rtl="0" eaLnBrk="1" fontAlgn="base" latinLnBrk="0" hangingPunct="1">
              <a:lnSpc>
                <a:spcPct val="100000"/>
              </a:lnSpc>
              <a:spcBef>
                <a:spcPct val="0"/>
              </a:spcBef>
              <a:spcAft>
                <a:spcPct val="0"/>
              </a:spcAft>
              <a:buClrTx/>
              <a:buSzTx/>
              <a:buFontTx/>
              <a:buNone/>
              <a:tabLst/>
              <a:defRPr/>
            </a:pPr>
            <a:fld id="{B8176E1E-498E-486F-906A-5A9A0FF389FB}" type="slidenum">
              <a:rPr lang="en-US" sz="800" smtClean="0">
                <a:solidFill>
                  <a:srgbClr val="5F5F5F"/>
                </a:solidFill>
                <a:latin typeface="Verdana" pitchFamily="34" charset="0"/>
              </a:rPr>
              <a:pPr marL="0" marR="0" indent="0" algn="l" defTabSz="914400" rtl="0" eaLnBrk="1" fontAlgn="base" latinLnBrk="0" hangingPunct="1">
                <a:lnSpc>
                  <a:spcPct val="100000"/>
                </a:lnSpc>
                <a:spcBef>
                  <a:spcPct val="0"/>
                </a:spcBef>
                <a:spcAft>
                  <a:spcPct val="0"/>
                </a:spcAft>
                <a:buClrTx/>
                <a:buSzTx/>
                <a:buFontTx/>
                <a:buNone/>
                <a:tabLst/>
                <a:defRPr/>
              </a:pPr>
              <a:t>‹#›</a:t>
            </a:fld>
            <a:endParaRPr lang="en-US" sz="800" dirty="0" smtClean="0">
              <a:solidFill>
                <a:srgbClr val="5F5F5F"/>
              </a:solidFill>
              <a:latin typeface="Verdana" pitchFamily="34" charset="0"/>
            </a:endParaRPr>
          </a:p>
        </p:txBody>
      </p:sp>
      <p:sp>
        <p:nvSpPr>
          <p:cNvPr id="17" name="Footer Placeholder 4"/>
          <p:cNvSpPr txBox="1">
            <a:spLocks/>
          </p:cNvSpPr>
          <p:nvPr userDrawn="1"/>
        </p:nvSpPr>
        <p:spPr>
          <a:xfrm>
            <a:off x="694943" y="6470648"/>
            <a:ext cx="1463040" cy="215444"/>
          </a:xfrm>
          <a:prstGeom prst="rect">
            <a:avLst/>
          </a:prstGeom>
        </p:spPr>
        <p:txBody>
          <a:bodyPr wrap="square" lIns="0" tIns="45720" rIns="0" bIns="45720" anchor="b" anchorCtr="0">
            <a:spAutoFit/>
          </a:bodyPr>
          <a:lstStyle>
            <a:defPPr>
              <a:defRPr lang="en-US"/>
            </a:defPPr>
            <a:lvl1pPr algn="l" rtl="0" fontAlgn="base">
              <a:spcBef>
                <a:spcPct val="0"/>
              </a:spcBef>
              <a:spcAft>
                <a:spcPct val="0"/>
              </a:spcAft>
              <a:defRPr sz="9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a:defRPr/>
            </a:pPr>
            <a:r>
              <a:rPr lang="en-US" sz="800" dirty="0" smtClean="0">
                <a:solidFill>
                  <a:srgbClr val="5F5F5F"/>
                </a:solidFill>
                <a:latin typeface="+mn-lt"/>
                <a:ea typeface="ＭＳ Ｐゴシック" pitchFamily="34" charset="-128"/>
                <a:cs typeface="Arial" charset="0"/>
                <a:sym typeface="Verdana" pitchFamily="34" charset="0"/>
              </a:rPr>
              <a:t>© </a:t>
            </a:r>
            <a:r>
              <a:rPr lang="en-US" sz="800" dirty="0" smtClean="0">
                <a:solidFill>
                  <a:srgbClr val="5F5F5F"/>
                </a:solidFill>
                <a:latin typeface="+mn-lt"/>
                <a:ea typeface="ＭＳ Ｐゴシック" pitchFamily="34" charset="-128"/>
                <a:sym typeface="Verdana" pitchFamily="34" charset="0"/>
              </a:rPr>
              <a:t>2012 Atmel Confidential</a:t>
            </a:r>
            <a:endParaRPr lang="en-US" sz="800" dirty="0" smtClean="0">
              <a:solidFill>
                <a:srgbClr val="5F5F5F"/>
              </a:solidFill>
              <a:latin typeface="+mn-lt"/>
            </a:endParaRPr>
          </a:p>
        </p:txBody>
      </p:sp>
      <p:graphicFrame>
        <p:nvGraphicFramePr>
          <p:cNvPr id="11" name="Group 254"/>
          <p:cNvGraphicFramePr>
            <a:graphicFrameLocks noGrp="1"/>
          </p:cNvGraphicFramePr>
          <p:nvPr userDrawn="1"/>
        </p:nvGraphicFramePr>
        <p:xfrm>
          <a:off x="237507" y="5099100"/>
          <a:ext cx="8562109" cy="1252204"/>
        </p:xfrm>
        <a:graphic>
          <a:graphicData uri="http://schemas.openxmlformats.org/drawingml/2006/table">
            <a:tbl>
              <a:tblPr/>
              <a:tblGrid>
                <a:gridCol w="8562109"/>
              </a:tblGrid>
              <a:tr h="18723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 2012 Atmel Corporation. All rights reserved. </a:t>
                      </a:r>
                    </a:p>
                  </a:txBody>
                  <a:tcPr anchor="b" horzOverflow="overflow">
                    <a:lnL cap="flat">
                      <a:noFill/>
                    </a:lnL>
                    <a:lnR cap="flat">
                      <a:noFill/>
                    </a:lnR>
                    <a:lnT>
                      <a:noFill/>
                    </a:lnT>
                    <a:lnB>
                      <a:noFill/>
                    </a:lnB>
                    <a:lnTlToBr>
                      <a:noFill/>
                    </a:lnTlToBr>
                    <a:lnBlToTr>
                      <a:noFill/>
                    </a:lnBlToTr>
                    <a:noFill/>
                  </a:tcPr>
                </a:tc>
              </a:tr>
              <a:tr h="366683">
                <a:tc>
                  <a:txBody>
                    <a:bodyPr/>
                    <a:lstStyle/>
                    <a:p>
                      <a:r>
                        <a:rPr lang="en-US" sz="650" kern="1200" baseline="0" dirty="0" smtClean="0">
                          <a:solidFill>
                            <a:srgbClr val="5F5F5F"/>
                          </a:solidFill>
                          <a:latin typeface="Verdana" pitchFamily="34" charset="0"/>
                          <a:ea typeface="+mn-ea"/>
                          <a:cs typeface="+mn-cs"/>
                        </a:rPr>
                        <a:t>Atmel®, Atmel logo and combinations thereof, Enabling Unlimited Possibilities®, and others are registered trademarks or trademarks of Atmel Corporation or its subsidiaries. ARM®, ARMPowered® logo and others are the registered trademarks or trademarks of ARM Ltd. Other terms and product names may be the trademarks of others.</a:t>
                      </a:r>
                      <a:endPar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endParaRPr>
                    </a:p>
                  </a:txBody>
                  <a:tcPr anchor="b" horzOverflow="overflow">
                    <a:lnL cap="flat">
                      <a:noFill/>
                    </a:lnL>
                    <a:lnR cap="flat">
                      <a:noFill/>
                    </a:lnR>
                    <a:lnT>
                      <a:noFill/>
                    </a:lnT>
                    <a:lnB>
                      <a:noFill/>
                    </a:lnB>
                    <a:lnTlToBr>
                      <a:noFill/>
                    </a:lnTlToBr>
                    <a:lnBlToTr>
                      <a:noFill/>
                    </a:lnBlToTr>
                    <a:noFill/>
                  </a:tcPr>
                </a:tc>
              </a:tr>
              <a:tr h="695021">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52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Disclaimer: The information in this document is provided in connection with Atmel products. No license, express or implied, by estoppel or otherwise, to any intellectual property right is granted by this document or in connection with the sale of Atmel products. EXCEPT AS SET FORTH IN THE ATMEL TERMS AND CONDITIONS OF SALES LOCATED ON THE ATMEL WEBSITE, ATMEL ASSUMES NO LIABILITY WHATSOEVER AND DISCLAIMS ANY EXPRESS, IMPLIED OR STATUTORY WARRANTY RELATING TO ITS PRODUCTS INCLUDING, BUT NOT LIMITED TO, THE IMPLIED WARRANTY OF MERCHANTABILITY, FITNESS FOR A PARTICULAR PURPOSE, OR NON-INFRINGEMENT. IN NO EVENT SHALL ATMEL BE LIABLE FOR ANY DIRECT, INDIRECT, CONSEQUENTIAL, PUNITIVE, SPECIAL OR INCIDENTAL DAMAGES (INCLUDING, WITHOUT LIMITATION, DAMAGES FOR LOSS AND PROFITS, BUSINESS INTERRUPTION, OR LOSS OF INFORMATION) ARISING OUT OF THE USE OR INABILITY TO USE THIS DOCUMENT, EVEN IF ATMEL HAS BEEN ADVISED OF THE POSSIBILITY OF SUCH DAMAGES. Atmel makes no representations or warranties with respect to the accuracy or completeness of the contents of this document and reserves the right to make changes to specifications and products descriptions at any time without notice. Atmel does not make any commitment to update the information contained herein. Unless specifically provided otherwise, Atmel products are not suitable for, and shall not be used in, automotive applications. Atmel products are not intended, authorized, or warranted for use as components in applications intended to support or sustain life.</a:t>
                      </a:r>
                    </a:p>
                  </a:txBody>
                  <a:tcPr anchor="b" horzOverflow="overflow">
                    <a:lnL cap="flat">
                      <a:noFill/>
                    </a:lnL>
                    <a:lnR cap="flat">
                      <a:noFill/>
                    </a:lnR>
                    <a:lnT>
                      <a:noFill/>
                    </a:lnT>
                    <a:lnB cap="flat">
                      <a:noFill/>
                    </a:lnB>
                    <a:lnTlToBr>
                      <a:noFill/>
                    </a:lnTlToBr>
                    <a:lnBlToTr>
                      <a:noFill/>
                    </a:lnBlToTr>
                    <a:noFill/>
                  </a:tcPr>
                </a:tc>
              </a:tr>
            </a:tbl>
          </a:graphicData>
        </a:graphic>
      </p:graphicFrame>
      <p:sp>
        <p:nvSpPr>
          <p:cNvPr id="12" name="Footer Placeholder 4"/>
          <p:cNvSpPr>
            <a:spLocks noGrp="1"/>
          </p:cNvSpPr>
          <p:nvPr>
            <p:ph type="ftr" sz="quarter" idx="3"/>
          </p:nvPr>
        </p:nvSpPr>
        <p:spPr>
          <a:xfrm>
            <a:off x="2277176" y="6462470"/>
            <a:ext cx="5683585"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3" name="Date Placeholder 3"/>
          <p:cNvSpPr>
            <a:spLocks noGrp="1"/>
          </p:cNvSpPr>
          <p:nvPr>
            <p:ph type="dt" sz="half" idx="10"/>
          </p:nvPr>
        </p:nvSpPr>
        <p:spPr>
          <a:xfrm>
            <a:off x="7980882" y="6466157"/>
            <a:ext cx="1010119" cy="193306"/>
          </a:xfrm>
          <a:prstGeom prst="rect">
            <a:avLst/>
          </a:prstGeom>
        </p:spPr>
        <p:txBody>
          <a:bodyPr/>
          <a:lstStyle>
            <a:lvl1pPr algn="r">
              <a:defRPr sz="800">
                <a:solidFill>
                  <a:srgbClr val="808080"/>
                </a:solidFill>
                <a:latin typeface="+mn-lt"/>
              </a:defRPr>
            </a:lvl1pPr>
          </a:lstStyle>
          <a:p>
            <a:r>
              <a:rPr lang="en-US" smtClean="0"/>
              <a:t>03/14/2012</a:t>
            </a:r>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Guidelines - Title Page">
    <p:spTree>
      <p:nvGrpSpPr>
        <p:cNvPr id="1" name=""/>
        <p:cNvGrpSpPr/>
        <p:nvPr/>
      </p:nvGrpSpPr>
      <p:grpSpPr>
        <a:xfrm>
          <a:off x="0" y="0"/>
          <a:ext cx="0" cy="0"/>
          <a:chOff x="0" y="0"/>
          <a:chExt cx="0" cy="0"/>
        </a:xfrm>
      </p:grpSpPr>
      <p:sp>
        <p:nvSpPr>
          <p:cNvPr id="12" name="TextBox 11"/>
          <p:cNvSpPr txBox="1"/>
          <p:nvPr userDrawn="1"/>
        </p:nvSpPr>
        <p:spPr>
          <a:xfrm>
            <a:off x="367500" y="2929943"/>
            <a:ext cx="4136066" cy="2064668"/>
          </a:xfrm>
          <a:prstGeom prst="rect">
            <a:avLst/>
          </a:prstGeom>
          <a:noFill/>
        </p:spPr>
        <p:txBody>
          <a:bodyPr wrap="square" rtlCol="0">
            <a:spAutoFit/>
          </a:bodyPr>
          <a:lstStyle/>
          <a:p>
            <a:pPr marL="0" marR="0" lvl="0" indent="0" algn="l" defTabSz="914400" rtl="0" eaLnBrk="1" fontAlgn="base" latinLnBrk="0" hangingPunct="1">
              <a:lnSpc>
                <a:spcPct val="100000"/>
              </a:lnSpc>
              <a:spcBef>
                <a:spcPts val="50"/>
              </a:spcBef>
              <a:spcAft>
                <a:spcPts val="400"/>
              </a:spcAft>
              <a:buClr>
                <a:srgbClr val="0079C1"/>
              </a:buClr>
              <a:buSzTx/>
              <a:buFont typeface="Arial" pitchFamily="34" charset="0"/>
              <a:buNone/>
              <a:tabLst/>
              <a:defRPr/>
            </a:pPr>
            <a:r>
              <a:rPr lang="en-US" sz="2000" dirty="0" smtClean="0">
                <a:solidFill>
                  <a:srgbClr val="5F5F5F"/>
                </a:solidFill>
                <a:latin typeface="+mn-lt"/>
                <a:ea typeface="Verdana" pitchFamily="34" charset="0"/>
                <a:cs typeface="Verdana" pitchFamily="34" charset="0"/>
              </a:rPr>
              <a:t>Read the Atmel PPT Template Guidelines for detailed use of this template if needed. </a:t>
            </a:r>
          </a:p>
          <a:p>
            <a:pPr marL="0" marR="0" lvl="0" indent="0" algn="l" defTabSz="914400" rtl="0" eaLnBrk="1" fontAlgn="base" latinLnBrk="0" hangingPunct="1">
              <a:lnSpc>
                <a:spcPct val="100000"/>
              </a:lnSpc>
              <a:spcBef>
                <a:spcPts val="50"/>
              </a:spcBef>
              <a:spcAft>
                <a:spcPts val="400"/>
              </a:spcAft>
              <a:buClr>
                <a:srgbClr val="0079C1"/>
              </a:buClr>
              <a:buSzTx/>
              <a:buFont typeface="Arial" pitchFamily="34" charset="0"/>
              <a:buNone/>
              <a:tabLst/>
              <a:defRPr/>
            </a:pPr>
            <a:r>
              <a:rPr lang="en-US" sz="1600" dirty="0" smtClean="0">
                <a:solidFill>
                  <a:srgbClr val="5F5F5F"/>
                </a:solidFill>
                <a:latin typeface="+mn-lt"/>
                <a:ea typeface="Verdana" pitchFamily="34" charset="0"/>
                <a:cs typeface="Verdana" pitchFamily="34" charset="0"/>
              </a:rPr>
              <a:t>B</a:t>
            </a:r>
            <a:r>
              <a:rPr lang="en-US" sz="1600" baseline="0" dirty="0" smtClean="0">
                <a:solidFill>
                  <a:srgbClr val="5F5F5F"/>
                </a:solidFill>
                <a:latin typeface="+mn-lt"/>
                <a:ea typeface="Verdana" pitchFamily="34" charset="0"/>
                <a:cs typeface="Verdana" pitchFamily="34" charset="0"/>
              </a:rPr>
              <a:t>asic instructions followed by starter slides with “</a:t>
            </a:r>
            <a:r>
              <a:rPr lang="en-US" sz="1050" dirty="0" smtClean="0">
                <a:solidFill>
                  <a:srgbClr val="5F5F5F"/>
                </a:solidFill>
                <a:latin typeface="+mn-lt"/>
                <a:ea typeface="ＭＳ Ｐゴシック" pitchFamily="34" charset="-128"/>
                <a:cs typeface="Arial" charset="0"/>
                <a:sym typeface="Verdana" pitchFamily="34" charset="0"/>
              </a:rPr>
              <a:t>© </a:t>
            </a:r>
            <a:r>
              <a:rPr lang="en-US" sz="1050" dirty="0" smtClean="0">
                <a:solidFill>
                  <a:srgbClr val="5F5F5F"/>
                </a:solidFill>
                <a:latin typeface="+mn-lt"/>
                <a:ea typeface="ＭＳ Ｐゴシック" pitchFamily="34" charset="-128"/>
                <a:sym typeface="Verdana" pitchFamily="34" charset="0"/>
              </a:rPr>
              <a:t>2012 Copyright Atmel Corporation</a:t>
            </a:r>
            <a:r>
              <a:rPr lang="en-US" sz="1600" dirty="0" smtClean="0">
                <a:solidFill>
                  <a:srgbClr val="5F5F5F"/>
                </a:solidFill>
                <a:latin typeface="+mn-lt"/>
                <a:ea typeface="ＭＳ Ｐゴシック" pitchFamily="34" charset="-128"/>
                <a:sym typeface="Verdana" pitchFamily="34" charset="0"/>
              </a:rPr>
              <a:t>” footer</a:t>
            </a:r>
            <a:r>
              <a:rPr lang="en-US" sz="1600" baseline="0" dirty="0" smtClean="0">
                <a:solidFill>
                  <a:srgbClr val="5F5F5F"/>
                </a:solidFill>
                <a:latin typeface="+mn-lt"/>
                <a:ea typeface="ＭＳ Ｐゴシック" pitchFamily="34" charset="-128"/>
                <a:sym typeface="Verdana" pitchFamily="34" charset="0"/>
              </a:rPr>
              <a:t> copy have been inserted as this template’s default</a:t>
            </a:r>
            <a:r>
              <a:rPr lang="en-US" sz="1600" baseline="0" dirty="0" smtClean="0">
                <a:solidFill>
                  <a:srgbClr val="5F5F5F"/>
                </a:solidFill>
                <a:latin typeface="+mn-lt"/>
                <a:ea typeface="Verdana" pitchFamily="34" charset="0"/>
                <a:cs typeface="Verdana" pitchFamily="34" charset="0"/>
              </a:rPr>
              <a:t>.</a:t>
            </a:r>
            <a:endParaRPr lang="en-US" sz="2400" dirty="0" smtClean="0">
              <a:solidFill>
                <a:srgbClr val="5F5F5F"/>
              </a:solidFill>
              <a:latin typeface="+mn-lt"/>
              <a:ea typeface="Verdana" pitchFamily="34" charset="0"/>
              <a:cs typeface="Verdana" pitchFamily="34" charset="0"/>
            </a:endParaRPr>
          </a:p>
        </p:txBody>
      </p:sp>
      <p:sp>
        <p:nvSpPr>
          <p:cNvPr id="11" name="Content Placeholder 7"/>
          <p:cNvSpPr>
            <a:spLocks noGrp="1"/>
          </p:cNvSpPr>
          <p:nvPr>
            <p:ph sz="quarter" idx="15"/>
          </p:nvPr>
        </p:nvSpPr>
        <p:spPr>
          <a:xfrm>
            <a:off x="4564316" y="806824"/>
            <a:ext cx="4579684" cy="5355771"/>
          </a:xfrm>
          <a:prstGeom prst="rect">
            <a:avLst/>
          </a:prstGeom>
          <a:solidFill>
            <a:schemeClr val="bg1">
              <a:lumMod val="85000"/>
            </a:schemeClr>
          </a:solidFill>
        </p:spPr>
        <p:txBody>
          <a:bodyPr anchor="t" anchorCtr="0"/>
          <a:lstStyle>
            <a:lvl1pPr marL="0" indent="0" algn="ctr">
              <a:buNone/>
              <a:defRPr baseline="0">
                <a:solidFill>
                  <a:srgbClr val="FF0000"/>
                </a:solidFill>
              </a:defRPr>
            </a:lvl1pPr>
          </a:lstStyle>
          <a:p>
            <a:pPr lvl="0"/>
            <a:endParaRPr lang="en-US" dirty="0" smtClean="0"/>
          </a:p>
        </p:txBody>
      </p:sp>
      <p:sp>
        <p:nvSpPr>
          <p:cNvPr id="4" name="TextBox 3"/>
          <p:cNvSpPr txBox="1"/>
          <p:nvPr userDrawn="1"/>
        </p:nvSpPr>
        <p:spPr>
          <a:xfrm>
            <a:off x="350874" y="5571510"/>
            <a:ext cx="3891517"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800" dirty="0" smtClean="0">
                <a:solidFill>
                  <a:srgbClr val="FF0000"/>
                </a:solidFill>
                <a:latin typeface="+mn-lt"/>
              </a:rPr>
              <a:t>Delete this slide when presentation has</a:t>
            </a:r>
            <a:r>
              <a:rPr lang="en-US" sz="1800" baseline="0" dirty="0" smtClean="0">
                <a:solidFill>
                  <a:srgbClr val="FF0000"/>
                </a:solidFill>
                <a:latin typeface="+mn-lt"/>
              </a:rPr>
              <a:t> been </a:t>
            </a:r>
            <a:r>
              <a:rPr lang="en-US" sz="1800" dirty="0" smtClean="0">
                <a:solidFill>
                  <a:srgbClr val="FF0000"/>
                </a:solidFill>
                <a:latin typeface="+mn-lt"/>
              </a:rPr>
              <a:t>finalized</a:t>
            </a:r>
          </a:p>
        </p:txBody>
      </p:sp>
      <p:sp>
        <p:nvSpPr>
          <p:cNvPr id="14" name="TextBox 13"/>
          <p:cNvSpPr txBox="1"/>
          <p:nvPr userDrawn="1"/>
        </p:nvSpPr>
        <p:spPr>
          <a:xfrm>
            <a:off x="350874" y="2247014"/>
            <a:ext cx="3980123"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ts val="50"/>
              </a:spcBef>
              <a:spcAft>
                <a:spcPts val="400"/>
              </a:spcAft>
              <a:buClr>
                <a:srgbClr val="0079C1"/>
              </a:buClr>
              <a:buSzTx/>
              <a:buFont typeface="Arial" pitchFamily="34" charset="0"/>
              <a:buNone/>
              <a:tabLst/>
              <a:defRPr/>
            </a:pPr>
            <a:r>
              <a:rPr lang="en-US" sz="2400" b="1" dirty="0" smtClean="0">
                <a:solidFill>
                  <a:srgbClr val="0079C1"/>
                </a:solidFill>
                <a:latin typeface="+mj-lt"/>
                <a:ea typeface="Verdana" pitchFamily="34" charset="0"/>
                <a:cs typeface="Verdana" pitchFamily="34" charset="0"/>
              </a:rPr>
              <a:t>2012 Atmel </a:t>
            </a:r>
            <a:r>
              <a:rPr lang="en-US" sz="2400" b="1" baseline="0" dirty="0" smtClean="0">
                <a:solidFill>
                  <a:srgbClr val="0079C1"/>
                </a:solidFill>
                <a:latin typeface="+mj-lt"/>
                <a:ea typeface="Verdana" pitchFamily="34" charset="0"/>
                <a:cs typeface="Verdana" pitchFamily="34" charset="0"/>
              </a:rPr>
              <a:t>Template</a:t>
            </a:r>
            <a:endParaRPr lang="en-US" sz="2400" b="1" dirty="0" smtClean="0">
              <a:solidFill>
                <a:srgbClr val="0079C1"/>
              </a:solidFill>
              <a:latin typeface="+mj-lt"/>
              <a:ea typeface="Verdana" pitchFamily="34" charset="0"/>
              <a:cs typeface="Verdana" pitchFamily="34" charset="0"/>
            </a:endParaRPr>
          </a:p>
        </p:txBody>
      </p:sp>
      <p:pic>
        <p:nvPicPr>
          <p:cNvPr id="7" name="Picture 6" descr="AtmelLogo_2012.png"/>
          <p:cNvPicPr>
            <a:picLocks noChangeAspect="1"/>
          </p:cNvPicPr>
          <p:nvPr userDrawn="1"/>
        </p:nvPicPr>
        <p:blipFill>
          <a:blip r:embed="rId2" cstate="print"/>
          <a:stretch>
            <a:fillRect/>
          </a:stretch>
        </p:blipFill>
        <p:spPr>
          <a:xfrm>
            <a:off x="395785" y="830285"/>
            <a:ext cx="3616657" cy="899920"/>
          </a:xfrm>
          <a:prstGeom prst="rect">
            <a:avLst/>
          </a:prstGeom>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tmel Color Chart (Reference)">
    <p:spTree>
      <p:nvGrpSpPr>
        <p:cNvPr id="1" name=""/>
        <p:cNvGrpSpPr/>
        <p:nvPr/>
      </p:nvGrpSpPr>
      <p:grpSpPr>
        <a:xfrm>
          <a:off x="0" y="0"/>
          <a:ext cx="0" cy="0"/>
          <a:chOff x="0" y="0"/>
          <a:chExt cx="0" cy="0"/>
        </a:xfrm>
      </p:grpSpPr>
      <p:sp>
        <p:nvSpPr>
          <p:cNvPr id="8" name="TextBox 7"/>
          <p:cNvSpPr txBox="1"/>
          <p:nvPr userDrawn="1"/>
        </p:nvSpPr>
        <p:spPr>
          <a:xfrm>
            <a:off x="464024" y="300251"/>
            <a:ext cx="8243248" cy="461665"/>
          </a:xfrm>
          <a:prstGeom prst="rect">
            <a:avLst/>
          </a:prstGeom>
          <a:noFill/>
        </p:spPr>
        <p:txBody>
          <a:bodyPr wrap="square" rtlCol="0">
            <a:spAutoFit/>
          </a:bodyPr>
          <a:lstStyle/>
          <a:p>
            <a:r>
              <a:rPr lang="en-US" sz="2400" b="1" dirty="0" smtClean="0">
                <a:solidFill>
                  <a:srgbClr val="0079C1"/>
                </a:solidFill>
                <a:latin typeface="Verdana" pitchFamily="34" charset="0"/>
              </a:rPr>
              <a:t>ATMEL COLOR REFERENCE CHART</a:t>
            </a:r>
            <a:endParaRPr lang="en-US" sz="2400" b="1" dirty="0">
              <a:solidFill>
                <a:srgbClr val="0079C1"/>
              </a:solidFill>
              <a:latin typeface="Verdana" pitchFamily="34" charset="0"/>
            </a:endParaRPr>
          </a:p>
        </p:txBody>
      </p:sp>
      <p:sp>
        <p:nvSpPr>
          <p:cNvPr id="9" name="Text Box 17"/>
          <p:cNvSpPr txBox="1">
            <a:spLocks noChangeArrowheads="1"/>
          </p:cNvSpPr>
          <p:nvPr userDrawn="1"/>
        </p:nvSpPr>
        <p:spPr bwMode="auto">
          <a:xfrm>
            <a:off x="457200" y="3342600"/>
            <a:ext cx="1678962" cy="1200329"/>
          </a:xfrm>
          <a:prstGeom prst="rect">
            <a:avLst/>
          </a:prstGeom>
          <a:noFill/>
          <a:ln>
            <a:noFill/>
          </a:ln>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585858"/>
                </a:solidFill>
                <a:effectLst/>
                <a:latin typeface="Verdana" pitchFamily="34" charset="0"/>
              </a:rPr>
              <a:t>Supplemental Accent Colors: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smtClean="0">
                <a:ln>
                  <a:noFill/>
                </a:ln>
                <a:solidFill>
                  <a:srgbClr val="585858"/>
                </a:solidFill>
                <a:effectLst/>
                <a:latin typeface="Verdana" pitchFamily="34" charset="0"/>
              </a:rPr>
              <a:t/>
            </a:r>
            <a:br>
              <a:rPr kumimoji="0" lang="en-US" sz="1000" b="0" i="1" u="none" strike="noStrike" cap="none" normalizeH="0" baseline="0" dirty="0" smtClean="0">
                <a:ln>
                  <a:noFill/>
                </a:ln>
                <a:solidFill>
                  <a:srgbClr val="585858"/>
                </a:solidFill>
                <a:effectLst/>
                <a:latin typeface="Verdana" pitchFamily="34" charset="0"/>
              </a:rPr>
            </a:br>
            <a:r>
              <a:rPr kumimoji="0" lang="en-US" sz="1000" b="0" i="1" u="none" strike="noStrike" cap="none" normalizeH="0" baseline="0" dirty="0" smtClean="0">
                <a:ln>
                  <a:noFill/>
                </a:ln>
                <a:solidFill>
                  <a:srgbClr val="585858"/>
                </a:solidFill>
                <a:effectLst/>
                <a:latin typeface="Verdana" pitchFamily="34" charset="0"/>
              </a:rPr>
              <a:t>Used to highlight  information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cap="none" normalizeH="0" baseline="0" dirty="0" smtClean="0">
              <a:ln>
                <a:noFill/>
              </a:ln>
              <a:solidFill>
                <a:srgbClr val="585858"/>
              </a:solidFill>
              <a:effectLst/>
              <a:latin typeface="Verdana" pitchFamily="34" charset="0"/>
            </a:endParaRPr>
          </a:p>
        </p:txBody>
      </p:sp>
      <p:sp>
        <p:nvSpPr>
          <p:cNvPr id="10" name="Text Box 17"/>
          <p:cNvSpPr txBox="1">
            <a:spLocks noChangeArrowheads="1"/>
          </p:cNvSpPr>
          <p:nvPr userDrawn="1"/>
        </p:nvSpPr>
        <p:spPr bwMode="auto">
          <a:xfrm>
            <a:off x="467833" y="880827"/>
            <a:ext cx="1885402" cy="646331"/>
          </a:xfrm>
          <a:prstGeom prst="rect">
            <a:avLst/>
          </a:prstGeom>
          <a:noFill/>
          <a:ln>
            <a:noFill/>
          </a:ln>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585858"/>
                </a:solidFill>
                <a:effectLst/>
                <a:latin typeface="Verdana" pitchFamily="34" charset="0"/>
              </a:rPr>
              <a:t>Main Colors:</a:t>
            </a:r>
            <a:endParaRPr kumimoji="0" lang="en-US" sz="1000" b="0" i="1" u="none" strike="noStrike" cap="none" normalizeH="0" baseline="0" dirty="0" smtClean="0">
              <a:ln>
                <a:noFill/>
              </a:ln>
              <a:solidFill>
                <a:srgbClr val="585858"/>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ndParaRPr>
          </a:p>
        </p:txBody>
      </p:sp>
      <p:sp>
        <p:nvSpPr>
          <p:cNvPr id="11" name="Rectangle 4"/>
          <p:cNvSpPr>
            <a:spLocks noChangeArrowheads="1"/>
          </p:cNvSpPr>
          <p:nvPr userDrawn="1"/>
        </p:nvSpPr>
        <p:spPr bwMode="auto">
          <a:xfrm>
            <a:off x="5355771" y="1247740"/>
            <a:ext cx="3626864" cy="5184756"/>
          </a:xfrm>
          <a:prstGeom prst="rect">
            <a:avLst/>
          </a:prstGeom>
          <a:solidFill>
            <a:schemeClr val="bg1">
              <a:lumMod val="95000"/>
            </a:scheme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en-US" dirty="0"/>
          </a:p>
        </p:txBody>
      </p:sp>
      <p:sp>
        <p:nvSpPr>
          <p:cNvPr id="12" name="Teardrop 25"/>
          <p:cNvSpPr>
            <a:spLocks noChangeArrowheads="1"/>
          </p:cNvSpPr>
          <p:nvPr userDrawn="1"/>
        </p:nvSpPr>
        <p:spPr bwMode="auto">
          <a:xfrm rot="-2854996">
            <a:off x="2375648" y="2083592"/>
            <a:ext cx="990600" cy="990600"/>
          </a:xfrm>
          <a:custGeom>
            <a:avLst/>
            <a:gdLst>
              <a:gd name="T0" fmla="*/ 990600 w 990600"/>
              <a:gd name="T1" fmla="*/ 495300 h 990600"/>
              <a:gd name="T2" fmla="*/ 845530 w 990600"/>
              <a:gd name="T3" fmla="*/ 845530 h 990600"/>
              <a:gd name="T4" fmla="*/ 495300 w 990600"/>
              <a:gd name="T5" fmla="*/ 990600 h 990600"/>
              <a:gd name="T6" fmla="*/ 145070 w 990600"/>
              <a:gd name="T7" fmla="*/ 845530 h 990600"/>
              <a:gd name="T8" fmla="*/ 0 w 990600"/>
              <a:gd name="T9" fmla="*/ 495300 h 990600"/>
              <a:gd name="T10" fmla="*/ 145070 w 990600"/>
              <a:gd name="T11" fmla="*/ 145070 h 990600"/>
              <a:gd name="T12" fmla="*/ 495300 w 990600"/>
              <a:gd name="T13" fmla="*/ 0 h 990600"/>
              <a:gd name="T14" fmla="*/ 990600 w 990600"/>
              <a:gd name="T15" fmla="*/ 0 h 990600"/>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145070 w 990600"/>
              <a:gd name="T25" fmla="*/ 145070 h 990600"/>
              <a:gd name="T26" fmla="*/ 845530 w 990600"/>
              <a:gd name="T27" fmla="*/ 845530 h 990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90600" h="990600">
                <a:moveTo>
                  <a:pt x="0" y="495300"/>
                </a:moveTo>
                <a:lnTo>
                  <a:pt x="0" y="495299"/>
                </a:lnTo>
                <a:cubicBezTo>
                  <a:pt x="0" y="221753"/>
                  <a:pt x="221753" y="1"/>
                  <a:pt x="495300" y="1"/>
                </a:cubicBezTo>
                <a:cubicBezTo>
                  <a:pt x="495300" y="1"/>
                  <a:pt x="495300" y="1"/>
                  <a:pt x="495301" y="1"/>
                </a:cubicBezTo>
                <a:cubicBezTo>
                  <a:pt x="660400" y="0"/>
                  <a:pt x="825500" y="0"/>
                  <a:pt x="990600" y="0"/>
                </a:cubicBezTo>
                <a:cubicBezTo>
                  <a:pt x="990600" y="165100"/>
                  <a:pt x="990600" y="330200"/>
                  <a:pt x="990600" y="495300"/>
                </a:cubicBezTo>
                <a:cubicBezTo>
                  <a:pt x="990600" y="768846"/>
                  <a:pt x="768846" y="990600"/>
                  <a:pt x="495300" y="990600"/>
                </a:cubicBezTo>
                <a:cubicBezTo>
                  <a:pt x="221753" y="990600"/>
                  <a:pt x="0" y="768846"/>
                  <a:pt x="0" y="495300"/>
                </a:cubicBezTo>
                <a:cubicBezTo>
                  <a:pt x="0" y="495299"/>
                  <a:pt x="0" y="495299"/>
                  <a:pt x="0" y="495299"/>
                </a:cubicBezTo>
                <a:close/>
              </a:path>
            </a:pathLst>
          </a:custGeom>
          <a:solidFill>
            <a:srgbClr val="1A63AA"/>
          </a:solidFill>
          <a:ln w="9525">
            <a:noFill/>
            <a:round/>
            <a:headEnd/>
            <a:tailEnd/>
          </a:ln>
          <a:effectLst>
            <a:outerShdw blurRad="63500" dist="38100" dir="2700000" algn="tl" rotWithShape="0">
              <a:srgbClr val="000000">
                <a:alpha val="39998"/>
              </a:srgbClr>
            </a:outerShdw>
          </a:effectLst>
        </p:spPr>
        <p:txBody>
          <a:bodyPr vert="horz" wrap="square" lIns="0" tIns="0" rIns="0" bIns="0" numCol="1" anchor="t" anchorCtr="0" compatLnSpc="1">
            <a:prstTxWarp prst="textNoShape">
              <a:avLst/>
            </a:prstTxWarp>
          </a:bodyPr>
          <a:lstStyle/>
          <a:p>
            <a:endParaRPr lang="en-US" dirty="0"/>
          </a:p>
        </p:txBody>
      </p:sp>
      <p:sp>
        <p:nvSpPr>
          <p:cNvPr id="13" name="Teardrop 31"/>
          <p:cNvSpPr>
            <a:spLocks noChangeArrowheads="1"/>
          </p:cNvSpPr>
          <p:nvPr userDrawn="1"/>
        </p:nvSpPr>
        <p:spPr bwMode="auto">
          <a:xfrm rot="18745004">
            <a:off x="5573006" y="2223212"/>
            <a:ext cx="788988" cy="788988"/>
          </a:xfrm>
          <a:custGeom>
            <a:avLst/>
            <a:gdLst>
              <a:gd name="T0" fmla="*/ 788385 w 788385"/>
              <a:gd name="T1" fmla="*/ 394193 h 788385"/>
              <a:gd name="T2" fmla="*/ 672929 w 788385"/>
              <a:gd name="T3" fmla="*/ 672929 h 788385"/>
              <a:gd name="T4" fmla="*/ 394193 w 788385"/>
              <a:gd name="T5" fmla="*/ 788385 h 788385"/>
              <a:gd name="T6" fmla="*/ 115456 w 788385"/>
              <a:gd name="T7" fmla="*/ 672929 h 788385"/>
              <a:gd name="T8" fmla="*/ 0 w 788385"/>
              <a:gd name="T9" fmla="*/ 394193 h 788385"/>
              <a:gd name="T10" fmla="*/ 115456 w 788385"/>
              <a:gd name="T11" fmla="*/ 115456 h 788385"/>
              <a:gd name="T12" fmla="*/ 394193 w 788385"/>
              <a:gd name="T13" fmla="*/ 0 h 788385"/>
              <a:gd name="T14" fmla="*/ 788385 w 788385"/>
              <a:gd name="T15" fmla="*/ 0 h 788385"/>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115456 w 788385"/>
              <a:gd name="T25" fmla="*/ 115456 h 788385"/>
              <a:gd name="T26" fmla="*/ 672929 w 788385"/>
              <a:gd name="T27" fmla="*/ 672929 h 7883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8385" h="788385">
                <a:moveTo>
                  <a:pt x="0" y="394193"/>
                </a:moveTo>
                <a:lnTo>
                  <a:pt x="0" y="394192"/>
                </a:lnTo>
                <a:cubicBezTo>
                  <a:pt x="0" y="176486"/>
                  <a:pt x="176486" y="0"/>
                  <a:pt x="394193" y="0"/>
                </a:cubicBezTo>
                <a:cubicBezTo>
                  <a:pt x="394193" y="0"/>
                  <a:pt x="394193" y="0"/>
                  <a:pt x="394193" y="0"/>
                </a:cubicBezTo>
                <a:cubicBezTo>
                  <a:pt x="525590" y="0"/>
                  <a:pt x="656987" y="0"/>
                  <a:pt x="788385" y="0"/>
                </a:cubicBezTo>
                <a:lnTo>
                  <a:pt x="788385" y="0"/>
                </a:lnTo>
                <a:cubicBezTo>
                  <a:pt x="788385" y="131397"/>
                  <a:pt x="788385" y="262795"/>
                  <a:pt x="788385" y="394193"/>
                </a:cubicBezTo>
                <a:lnTo>
                  <a:pt x="788385" y="394193"/>
                </a:lnTo>
                <a:cubicBezTo>
                  <a:pt x="788385" y="611899"/>
                  <a:pt x="611898" y="788386"/>
                  <a:pt x="394192" y="788386"/>
                </a:cubicBezTo>
                <a:cubicBezTo>
                  <a:pt x="176485" y="788386"/>
                  <a:pt x="-1" y="611899"/>
                  <a:pt x="-1" y="394193"/>
                </a:cubicBezTo>
                <a:close/>
              </a:path>
            </a:pathLst>
          </a:custGeom>
          <a:solidFill>
            <a:srgbClr val="022A4E"/>
          </a:solidFill>
          <a:ln w="9525">
            <a:noFill/>
            <a:round/>
            <a:headEnd/>
            <a:tailEnd/>
          </a:ln>
          <a:effectLst>
            <a:outerShdw blurRad="63500" dist="38100" dir="2700000" algn="tl" rotWithShape="0">
              <a:srgbClr val="000000">
                <a:alpha val="39999"/>
              </a:srgbClr>
            </a:outerShdw>
          </a:effectLst>
        </p:spPr>
        <p:txBody>
          <a:bodyPr lIns="0" tIns="0" rIns="0" bIns="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chemeClr val="tx1"/>
              </a:solidFill>
              <a:effectLst/>
              <a:uLnTx/>
              <a:uFillTx/>
              <a:latin typeface="Arial" pitchFamily="34" charset="0"/>
              <a:ea typeface="+mn-ea"/>
              <a:cs typeface="+mn-cs"/>
            </a:endParaRPr>
          </a:p>
        </p:txBody>
      </p:sp>
      <p:sp>
        <p:nvSpPr>
          <p:cNvPr id="14" name="Teardrop 32"/>
          <p:cNvSpPr>
            <a:spLocks noChangeArrowheads="1"/>
          </p:cNvSpPr>
          <p:nvPr userDrawn="1"/>
        </p:nvSpPr>
        <p:spPr bwMode="auto">
          <a:xfrm rot="18745004">
            <a:off x="7847788" y="2215528"/>
            <a:ext cx="788988" cy="788987"/>
          </a:xfrm>
          <a:custGeom>
            <a:avLst/>
            <a:gdLst>
              <a:gd name="T0" fmla="*/ 788385 w 788385"/>
              <a:gd name="T1" fmla="*/ 394193 h 788385"/>
              <a:gd name="T2" fmla="*/ 672929 w 788385"/>
              <a:gd name="T3" fmla="*/ 672929 h 788385"/>
              <a:gd name="T4" fmla="*/ 394193 w 788385"/>
              <a:gd name="T5" fmla="*/ 788385 h 788385"/>
              <a:gd name="T6" fmla="*/ 115456 w 788385"/>
              <a:gd name="T7" fmla="*/ 672929 h 788385"/>
              <a:gd name="T8" fmla="*/ 0 w 788385"/>
              <a:gd name="T9" fmla="*/ 394193 h 788385"/>
              <a:gd name="T10" fmla="*/ 115456 w 788385"/>
              <a:gd name="T11" fmla="*/ 115456 h 788385"/>
              <a:gd name="T12" fmla="*/ 394193 w 788385"/>
              <a:gd name="T13" fmla="*/ 0 h 788385"/>
              <a:gd name="T14" fmla="*/ 788385 w 788385"/>
              <a:gd name="T15" fmla="*/ 0 h 788385"/>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115456 w 788385"/>
              <a:gd name="T25" fmla="*/ 115456 h 788385"/>
              <a:gd name="T26" fmla="*/ 672929 w 788385"/>
              <a:gd name="T27" fmla="*/ 672929 h 7883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8385" h="788385">
                <a:moveTo>
                  <a:pt x="0" y="394193"/>
                </a:moveTo>
                <a:lnTo>
                  <a:pt x="0" y="394192"/>
                </a:lnTo>
                <a:cubicBezTo>
                  <a:pt x="0" y="176486"/>
                  <a:pt x="176486" y="0"/>
                  <a:pt x="394193" y="0"/>
                </a:cubicBezTo>
                <a:cubicBezTo>
                  <a:pt x="394193" y="0"/>
                  <a:pt x="394193" y="0"/>
                  <a:pt x="394193" y="0"/>
                </a:cubicBezTo>
                <a:cubicBezTo>
                  <a:pt x="525590" y="0"/>
                  <a:pt x="656987" y="0"/>
                  <a:pt x="788385" y="0"/>
                </a:cubicBezTo>
                <a:lnTo>
                  <a:pt x="788385" y="0"/>
                </a:lnTo>
                <a:cubicBezTo>
                  <a:pt x="788385" y="131397"/>
                  <a:pt x="788385" y="262795"/>
                  <a:pt x="788385" y="394193"/>
                </a:cubicBezTo>
                <a:lnTo>
                  <a:pt x="788385" y="394193"/>
                </a:lnTo>
                <a:cubicBezTo>
                  <a:pt x="788385" y="611899"/>
                  <a:pt x="611898" y="788386"/>
                  <a:pt x="394192" y="788386"/>
                </a:cubicBezTo>
                <a:cubicBezTo>
                  <a:pt x="176485" y="788386"/>
                  <a:pt x="-1" y="611899"/>
                  <a:pt x="-1" y="394193"/>
                </a:cubicBezTo>
                <a:close/>
              </a:path>
            </a:pathLst>
          </a:custGeom>
          <a:solidFill>
            <a:schemeClr val="bg1">
              <a:lumMod val="75000"/>
            </a:schemeClr>
          </a:solidFill>
          <a:ln w="12700">
            <a:noFill/>
            <a:round/>
            <a:headEnd/>
            <a:tailEnd/>
          </a:ln>
          <a:effectLst>
            <a:outerShdw blurRad="63500" dist="38100" dir="2700000" algn="tl" rotWithShape="0">
              <a:srgbClr val="000000">
                <a:alpha val="39999"/>
              </a:srgbClr>
            </a:outerShdw>
          </a:effectLst>
        </p:spPr>
        <p:txBody>
          <a:bodyPr lIns="0" tIns="0" rIns="0" bIns="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chemeClr val="tx1"/>
              </a:solidFill>
              <a:effectLst/>
              <a:uLnTx/>
              <a:uFillTx/>
              <a:latin typeface="Arial" pitchFamily="34" charset="0"/>
              <a:ea typeface="+mn-ea"/>
              <a:cs typeface="+mn-cs"/>
            </a:endParaRPr>
          </a:p>
        </p:txBody>
      </p:sp>
      <p:sp>
        <p:nvSpPr>
          <p:cNvPr id="15" name="Text Box 16"/>
          <p:cNvSpPr txBox="1">
            <a:spLocks noChangeArrowheads="1"/>
          </p:cNvSpPr>
          <p:nvPr userDrawn="1"/>
        </p:nvSpPr>
        <p:spPr bwMode="auto">
          <a:xfrm>
            <a:off x="2501061" y="1246980"/>
            <a:ext cx="700087" cy="501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R - 26</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G - 99</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B - 179</a:t>
            </a:r>
            <a:endParaRPr kumimoji="0" lang="en-US" sz="2000" b="0" i="0" u="none" strike="noStrike" cap="none" normalizeH="0" baseline="0" dirty="0" smtClean="0">
              <a:ln>
                <a:noFill/>
              </a:ln>
              <a:solidFill>
                <a:schemeClr val="tx1"/>
              </a:solidFill>
              <a:effectLst/>
              <a:latin typeface="Arial" pitchFamily="34" charset="0"/>
            </a:endParaRPr>
          </a:p>
        </p:txBody>
      </p:sp>
      <p:sp>
        <p:nvSpPr>
          <p:cNvPr id="16" name="Text Box 17"/>
          <p:cNvSpPr txBox="1">
            <a:spLocks noChangeArrowheads="1"/>
          </p:cNvSpPr>
          <p:nvPr userDrawn="1"/>
        </p:nvSpPr>
        <p:spPr bwMode="auto">
          <a:xfrm>
            <a:off x="5682224" y="1383423"/>
            <a:ext cx="800100" cy="5539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R - 2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G - 42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B - 78</a:t>
            </a:r>
            <a:endParaRPr kumimoji="0" lang="en-US" sz="2000" b="0" i="0" u="none" strike="noStrike" cap="none" normalizeH="0" baseline="0" dirty="0" smtClean="0">
              <a:ln>
                <a:noFill/>
              </a:ln>
              <a:solidFill>
                <a:schemeClr val="tx1"/>
              </a:solidFill>
              <a:effectLst/>
              <a:latin typeface="Arial" pitchFamily="34" charset="0"/>
            </a:endParaRPr>
          </a:p>
        </p:txBody>
      </p:sp>
      <p:sp>
        <p:nvSpPr>
          <p:cNvPr id="17" name="Text Box 17"/>
          <p:cNvSpPr txBox="1">
            <a:spLocks noChangeArrowheads="1"/>
          </p:cNvSpPr>
          <p:nvPr userDrawn="1"/>
        </p:nvSpPr>
        <p:spPr bwMode="auto">
          <a:xfrm>
            <a:off x="7876043" y="1383423"/>
            <a:ext cx="800100" cy="5539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R - 191</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G - 191</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B - 191</a:t>
            </a:r>
            <a:endParaRPr kumimoji="0" lang="en-US" sz="2000" b="0" i="0" u="none" strike="noStrike" cap="none" normalizeH="0" baseline="0" dirty="0" smtClean="0">
              <a:ln>
                <a:noFill/>
              </a:ln>
              <a:solidFill>
                <a:schemeClr val="tx1"/>
              </a:solidFill>
              <a:effectLst/>
              <a:latin typeface="Arial" pitchFamily="34" charset="0"/>
            </a:endParaRPr>
          </a:p>
        </p:txBody>
      </p:sp>
      <p:sp>
        <p:nvSpPr>
          <p:cNvPr id="18" name="Teardrop 24"/>
          <p:cNvSpPr>
            <a:spLocks noChangeArrowheads="1"/>
          </p:cNvSpPr>
          <p:nvPr userDrawn="1"/>
        </p:nvSpPr>
        <p:spPr bwMode="auto">
          <a:xfrm rot="18745004">
            <a:off x="3900488" y="2060540"/>
            <a:ext cx="990600" cy="990600"/>
          </a:xfrm>
          <a:custGeom>
            <a:avLst/>
            <a:gdLst>
              <a:gd name="T0" fmla="*/ 990600 w 990600"/>
              <a:gd name="T1" fmla="*/ 495300 h 990600"/>
              <a:gd name="T2" fmla="*/ 845530 w 990600"/>
              <a:gd name="T3" fmla="*/ 845530 h 990600"/>
              <a:gd name="T4" fmla="*/ 495300 w 990600"/>
              <a:gd name="T5" fmla="*/ 990600 h 990600"/>
              <a:gd name="T6" fmla="*/ 145070 w 990600"/>
              <a:gd name="T7" fmla="*/ 845530 h 990600"/>
              <a:gd name="T8" fmla="*/ 0 w 990600"/>
              <a:gd name="T9" fmla="*/ 495300 h 990600"/>
              <a:gd name="T10" fmla="*/ 145070 w 990600"/>
              <a:gd name="T11" fmla="*/ 145070 h 990600"/>
              <a:gd name="T12" fmla="*/ 495300 w 990600"/>
              <a:gd name="T13" fmla="*/ 0 h 990600"/>
              <a:gd name="T14" fmla="*/ 990600 w 990600"/>
              <a:gd name="T15" fmla="*/ 0 h 990600"/>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145070 w 990600"/>
              <a:gd name="T25" fmla="*/ 145070 h 990600"/>
              <a:gd name="T26" fmla="*/ 845530 w 990600"/>
              <a:gd name="T27" fmla="*/ 845530 h 990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90600" h="990600">
                <a:moveTo>
                  <a:pt x="0" y="495300"/>
                </a:moveTo>
                <a:lnTo>
                  <a:pt x="0" y="495299"/>
                </a:lnTo>
                <a:cubicBezTo>
                  <a:pt x="0" y="221753"/>
                  <a:pt x="221753" y="1"/>
                  <a:pt x="495300" y="1"/>
                </a:cubicBezTo>
                <a:cubicBezTo>
                  <a:pt x="495300" y="1"/>
                  <a:pt x="495300" y="1"/>
                  <a:pt x="495301" y="1"/>
                </a:cubicBezTo>
                <a:cubicBezTo>
                  <a:pt x="660400" y="0"/>
                  <a:pt x="825500" y="0"/>
                  <a:pt x="990600" y="0"/>
                </a:cubicBezTo>
                <a:lnTo>
                  <a:pt x="990600" y="0"/>
                </a:lnTo>
                <a:cubicBezTo>
                  <a:pt x="990600" y="165100"/>
                  <a:pt x="990600" y="330200"/>
                  <a:pt x="990600" y="495300"/>
                </a:cubicBezTo>
                <a:lnTo>
                  <a:pt x="990600" y="495300"/>
                </a:lnTo>
                <a:cubicBezTo>
                  <a:pt x="990600" y="768846"/>
                  <a:pt x="768846" y="990600"/>
                  <a:pt x="495300" y="990600"/>
                </a:cubicBezTo>
                <a:cubicBezTo>
                  <a:pt x="221753" y="990600"/>
                  <a:pt x="0" y="768846"/>
                  <a:pt x="0" y="495300"/>
                </a:cubicBezTo>
                <a:cubicBezTo>
                  <a:pt x="0" y="495299"/>
                  <a:pt x="0" y="495299"/>
                  <a:pt x="0" y="495299"/>
                </a:cubicBezTo>
                <a:close/>
              </a:path>
            </a:pathLst>
          </a:custGeom>
          <a:solidFill>
            <a:srgbClr val="505050"/>
          </a:solidFill>
          <a:ln w="9525">
            <a:noFill/>
            <a:round/>
            <a:headEnd/>
            <a:tailEnd/>
          </a:ln>
          <a:effectLst>
            <a:outerShdw blurRad="63500" dist="38100" dir="2700000" algn="tl" rotWithShape="0">
              <a:srgbClr val="000000">
                <a:alpha val="39998"/>
              </a:srgbClr>
            </a:outerShdw>
          </a:effectLst>
        </p:spPr>
        <p:txBody>
          <a:bodyPr lIns="0" tIns="0" rIns="0" bIns="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chemeClr val="tx1"/>
              </a:solidFill>
              <a:effectLst/>
              <a:uLnTx/>
              <a:uFillTx/>
              <a:latin typeface="Arial" pitchFamily="34" charset="0"/>
              <a:ea typeface="+mn-ea"/>
              <a:cs typeface="+mn-cs"/>
            </a:endParaRPr>
          </a:p>
        </p:txBody>
      </p:sp>
      <p:sp>
        <p:nvSpPr>
          <p:cNvPr id="19" name="Text Box 17"/>
          <p:cNvSpPr txBox="1">
            <a:spLocks noChangeArrowheads="1"/>
          </p:cNvSpPr>
          <p:nvPr userDrawn="1"/>
        </p:nvSpPr>
        <p:spPr bwMode="auto">
          <a:xfrm>
            <a:off x="3995738" y="1223928"/>
            <a:ext cx="800100" cy="501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R - 80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G - 80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B - 80</a:t>
            </a:r>
            <a:endParaRPr kumimoji="0" lang="en-US" sz="2000" b="0" i="0" u="none" strike="noStrike" cap="none" normalizeH="0" baseline="0" dirty="0" smtClean="0">
              <a:ln>
                <a:noFill/>
              </a:ln>
              <a:solidFill>
                <a:schemeClr val="tx1"/>
              </a:solidFill>
              <a:effectLst/>
              <a:latin typeface="Arial" pitchFamily="34" charset="0"/>
            </a:endParaRPr>
          </a:p>
        </p:txBody>
      </p:sp>
      <p:sp>
        <p:nvSpPr>
          <p:cNvPr id="20" name="Teardrop 45"/>
          <p:cNvSpPr>
            <a:spLocks noChangeArrowheads="1"/>
          </p:cNvSpPr>
          <p:nvPr userDrawn="1"/>
        </p:nvSpPr>
        <p:spPr bwMode="auto">
          <a:xfrm rot="18745004">
            <a:off x="2253984" y="4144221"/>
            <a:ext cx="788988" cy="788988"/>
          </a:xfrm>
          <a:custGeom>
            <a:avLst/>
            <a:gdLst>
              <a:gd name="T0" fmla="*/ 788385 w 788385"/>
              <a:gd name="T1" fmla="*/ 394193 h 788385"/>
              <a:gd name="T2" fmla="*/ 672929 w 788385"/>
              <a:gd name="T3" fmla="*/ 672929 h 788385"/>
              <a:gd name="T4" fmla="*/ 394193 w 788385"/>
              <a:gd name="T5" fmla="*/ 788385 h 788385"/>
              <a:gd name="T6" fmla="*/ 115456 w 788385"/>
              <a:gd name="T7" fmla="*/ 672929 h 788385"/>
              <a:gd name="T8" fmla="*/ 0 w 788385"/>
              <a:gd name="T9" fmla="*/ 394193 h 788385"/>
              <a:gd name="T10" fmla="*/ 115456 w 788385"/>
              <a:gd name="T11" fmla="*/ 115456 h 788385"/>
              <a:gd name="T12" fmla="*/ 394193 w 788385"/>
              <a:gd name="T13" fmla="*/ 0 h 788385"/>
              <a:gd name="T14" fmla="*/ 788385 w 788385"/>
              <a:gd name="T15" fmla="*/ 0 h 788385"/>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115456 w 788385"/>
              <a:gd name="T25" fmla="*/ 115456 h 788385"/>
              <a:gd name="T26" fmla="*/ 672929 w 788385"/>
              <a:gd name="T27" fmla="*/ 672929 h 7883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8385" h="788385">
                <a:moveTo>
                  <a:pt x="0" y="394193"/>
                </a:moveTo>
                <a:lnTo>
                  <a:pt x="0" y="394192"/>
                </a:lnTo>
                <a:cubicBezTo>
                  <a:pt x="0" y="176486"/>
                  <a:pt x="176486" y="0"/>
                  <a:pt x="394193" y="0"/>
                </a:cubicBezTo>
                <a:cubicBezTo>
                  <a:pt x="394193" y="0"/>
                  <a:pt x="394193" y="0"/>
                  <a:pt x="394193" y="0"/>
                </a:cubicBezTo>
                <a:cubicBezTo>
                  <a:pt x="525590" y="0"/>
                  <a:pt x="656987" y="0"/>
                  <a:pt x="788385" y="0"/>
                </a:cubicBezTo>
                <a:lnTo>
                  <a:pt x="788385" y="0"/>
                </a:lnTo>
                <a:cubicBezTo>
                  <a:pt x="788385" y="131397"/>
                  <a:pt x="788385" y="262795"/>
                  <a:pt x="788385" y="394193"/>
                </a:cubicBezTo>
                <a:lnTo>
                  <a:pt x="788385" y="394193"/>
                </a:lnTo>
                <a:cubicBezTo>
                  <a:pt x="788385" y="611899"/>
                  <a:pt x="611898" y="788386"/>
                  <a:pt x="394192" y="788386"/>
                </a:cubicBezTo>
                <a:cubicBezTo>
                  <a:pt x="176485" y="788386"/>
                  <a:pt x="-1" y="611899"/>
                  <a:pt x="-1" y="394193"/>
                </a:cubicBezTo>
                <a:close/>
              </a:path>
            </a:pathLst>
          </a:custGeom>
          <a:solidFill>
            <a:srgbClr val="80C03C"/>
          </a:solidFill>
          <a:ln w="9525">
            <a:noFill/>
            <a:round/>
            <a:headEnd/>
            <a:tailEnd/>
          </a:ln>
          <a:effectLst>
            <a:outerShdw blurRad="63500" dist="38100" dir="2700000" algn="tl" rotWithShape="0">
              <a:srgbClr val="000000">
                <a:alpha val="39998"/>
              </a:srgbClr>
            </a:outerShdw>
          </a:effectLst>
        </p:spPr>
        <p:txBody>
          <a:bodyPr lIns="0" tIns="0" rIns="0" bIns="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chemeClr val="tx1"/>
              </a:solidFill>
              <a:effectLst/>
              <a:uLnTx/>
              <a:uFillTx/>
              <a:latin typeface="Arial" pitchFamily="34" charset="0"/>
              <a:ea typeface="+mn-ea"/>
              <a:cs typeface="+mn-cs"/>
            </a:endParaRPr>
          </a:p>
        </p:txBody>
      </p:sp>
      <p:sp>
        <p:nvSpPr>
          <p:cNvPr id="21" name="Text Box 17"/>
          <p:cNvSpPr txBox="1">
            <a:spLocks noChangeArrowheads="1"/>
          </p:cNvSpPr>
          <p:nvPr userDrawn="1"/>
        </p:nvSpPr>
        <p:spPr bwMode="auto">
          <a:xfrm>
            <a:off x="2387334" y="3325071"/>
            <a:ext cx="800100" cy="5539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R - 128</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G - 192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B - 60</a:t>
            </a:r>
            <a:endParaRPr kumimoji="0" lang="en-US" sz="2000" b="0" i="0" u="none" strike="noStrike" cap="none" normalizeH="0" baseline="0" dirty="0" smtClean="0">
              <a:ln>
                <a:noFill/>
              </a:ln>
              <a:solidFill>
                <a:schemeClr val="tx1"/>
              </a:solidFill>
              <a:effectLst/>
              <a:latin typeface="Arial" pitchFamily="34" charset="0"/>
            </a:endParaRPr>
          </a:p>
        </p:txBody>
      </p:sp>
      <p:sp>
        <p:nvSpPr>
          <p:cNvPr id="22" name="Teardrop 45"/>
          <p:cNvSpPr>
            <a:spLocks noChangeArrowheads="1"/>
          </p:cNvSpPr>
          <p:nvPr userDrawn="1"/>
        </p:nvSpPr>
        <p:spPr bwMode="auto">
          <a:xfrm rot="18745004">
            <a:off x="3297732" y="4151905"/>
            <a:ext cx="788988" cy="788988"/>
          </a:xfrm>
          <a:custGeom>
            <a:avLst/>
            <a:gdLst>
              <a:gd name="T0" fmla="*/ 788385 w 788385"/>
              <a:gd name="T1" fmla="*/ 394193 h 788385"/>
              <a:gd name="T2" fmla="*/ 672929 w 788385"/>
              <a:gd name="T3" fmla="*/ 672929 h 788385"/>
              <a:gd name="T4" fmla="*/ 394193 w 788385"/>
              <a:gd name="T5" fmla="*/ 788385 h 788385"/>
              <a:gd name="T6" fmla="*/ 115456 w 788385"/>
              <a:gd name="T7" fmla="*/ 672929 h 788385"/>
              <a:gd name="T8" fmla="*/ 0 w 788385"/>
              <a:gd name="T9" fmla="*/ 394193 h 788385"/>
              <a:gd name="T10" fmla="*/ 115456 w 788385"/>
              <a:gd name="T11" fmla="*/ 115456 h 788385"/>
              <a:gd name="T12" fmla="*/ 394193 w 788385"/>
              <a:gd name="T13" fmla="*/ 0 h 788385"/>
              <a:gd name="T14" fmla="*/ 788385 w 788385"/>
              <a:gd name="T15" fmla="*/ 0 h 788385"/>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115456 w 788385"/>
              <a:gd name="T25" fmla="*/ 115456 h 788385"/>
              <a:gd name="T26" fmla="*/ 672929 w 788385"/>
              <a:gd name="T27" fmla="*/ 672929 h 7883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8385" h="788385">
                <a:moveTo>
                  <a:pt x="0" y="394193"/>
                </a:moveTo>
                <a:lnTo>
                  <a:pt x="0" y="394192"/>
                </a:lnTo>
                <a:cubicBezTo>
                  <a:pt x="0" y="176486"/>
                  <a:pt x="176486" y="0"/>
                  <a:pt x="394193" y="0"/>
                </a:cubicBezTo>
                <a:cubicBezTo>
                  <a:pt x="394193" y="0"/>
                  <a:pt x="394193" y="0"/>
                  <a:pt x="394193" y="0"/>
                </a:cubicBezTo>
                <a:cubicBezTo>
                  <a:pt x="525590" y="0"/>
                  <a:pt x="656987" y="0"/>
                  <a:pt x="788385" y="0"/>
                </a:cubicBezTo>
                <a:lnTo>
                  <a:pt x="788385" y="0"/>
                </a:lnTo>
                <a:cubicBezTo>
                  <a:pt x="788385" y="131397"/>
                  <a:pt x="788385" y="262795"/>
                  <a:pt x="788385" y="394193"/>
                </a:cubicBezTo>
                <a:lnTo>
                  <a:pt x="788385" y="394193"/>
                </a:lnTo>
                <a:cubicBezTo>
                  <a:pt x="788385" y="611899"/>
                  <a:pt x="611898" y="788386"/>
                  <a:pt x="394192" y="788386"/>
                </a:cubicBezTo>
                <a:cubicBezTo>
                  <a:pt x="176485" y="788386"/>
                  <a:pt x="-1" y="611899"/>
                  <a:pt x="-1" y="394193"/>
                </a:cubicBezTo>
                <a:close/>
              </a:path>
            </a:pathLst>
          </a:custGeom>
          <a:solidFill>
            <a:srgbClr val="F18E37"/>
          </a:solidFill>
          <a:ln w="9525">
            <a:noFill/>
            <a:round/>
            <a:headEnd/>
            <a:tailEnd/>
          </a:ln>
          <a:effectLst>
            <a:outerShdw blurRad="63500" dist="38100" dir="2700000" algn="tl" rotWithShape="0">
              <a:srgbClr val="000000">
                <a:alpha val="39998"/>
              </a:srgbClr>
            </a:outerShdw>
          </a:effectLst>
        </p:spPr>
        <p:txBody>
          <a:bodyPr lIns="0" tIns="0" rIns="0" bIns="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chemeClr val="tx1"/>
              </a:solidFill>
              <a:effectLst/>
              <a:uLnTx/>
              <a:uFillTx/>
              <a:latin typeface="Arial" pitchFamily="34" charset="0"/>
              <a:ea typeface="+mn-ea"/>
              <a:cs typeface="+mn-cs"/>
            </a:endParaRPr>
          </a:p>
        </p:txBody>
      </p:sp>
      <p:sp>
        <p:nvSpPr>
          <p:cNvPr id="23" name="Text Box 17"/>
          <p:cNvSpPr txBox="1">
            <a:spLocks noChangeArrowheads="1"/>
          </p:cNvSpPr>
          <p:nvPr userDrawn="1"/>
        </p:nvSpPr>
        <p:spPr bwMode="auto">
          <a:xfrm>
            <a:off x="3431082" y="3325071"/>
            <a:ext cx="800100" cy="5539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R - 241</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G - 142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B - 55</a:t>
            </a:r>
            <a:endParaRPr kumimoji="0" lang="en-US" sz="2000" b="0" i="0" u="none" strike="noStrike" cap="none" normalizeH="0" baseline="0" dirty="0" smtClean="0">
              <a:ln>
                <a:noFill/>
              </a:ln>
              <a:solidFill>
                <a:schemeClr val="tx1"/>
              </a:solidFill>
              <a:effectLst/>
              <a:latin typeface="Arial" pitchFamily="34" charset="0"/>
            </a:endParaRPr>
          </a:p>
        </p:txBody>
      </p:sp>
      <p:sp>
        <p:nvSpPr>
          <p:cNvPr id="24" name="Teardrop 45"/>
          <p:cNvSpPr>
            <a:spLocks noChangeArrowheads="1"/>
          </p:cNvSpPr>
          <p:nvPr userDrawn="1"/>
        </p:nvSpPr>
        <p:spPr bwMode="auto">
          <a:xfrm rot="-2854996">
            <a:off x="5647284" y="4184482"/>
            <a:ext cx="788988" cy="788988"/>
          </a:xfrm>
          <a:custGeom>
            <a:avLst/>
            <a:gdLst>
              <a:gd name="T0" fmla="*/ 788988 w 788385"/>
              <a:gd name="T1" fmla="*/ 394494 h 788385"/>
              <a:gd name="T2" fmla="*/ 673444 w 788385"/>
              <a:gd name="T3" fmla="*/ 673443 h 788385"/>
              <a:gd name="T4" fmla="*/ 394495 w 788385"/>
              <a:gd name="T5" fmla="*/ 788987 h 788385"/>
              <a:gd name="T6" fmla="*/ 115544 w 788385"/>
              <a:gd name="T7" fmla="*/ 673443 h 788385"/>
              <a:gd name="T8" fmla="*/ 0 w 788385"/>
              <a:gd name="T9" fmla="*/ 394494 h 788385"/>
              <a:gd name="T10" fmla="*/ 115544 w 788385"/>
              <a:gd name="T11" fmla="*/ 115544 h 788385"/>
              <a:gd name="T12" fmla="*/ 394495 w 788385"/>
              <a:gd name="T13" fmla="*/ 0 h 788385"/>
              <a:gd name="T14" fmla="*/ 788988 w 788385"/>
              <a:gd name="T15" fmla="*/ 0 h 788385"/>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115456 w 788385"/>
              <a:gd name="T25" fmla="*/ 115456 h 788385"/>
              <a:gd name="T26" fmla="*/ 672929 w 788385"/>
              <a:gd name="T27" fmla="*/ 672929 h 7883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8385" h="788385">
                <a:moveTo>
                  <a:pt x="0" y="394193"/>
                </a:moveTo>
                <a:lnTo>
                  <a:pt x="0" y="394192"/>
                </a:lnTo>
                <a:cubicBezTo>
                  <a:pt x="0" y="176486"/>
                  <a:pt x="176486" y="0"/>
                  <a:pt x="394193" y="0"/>
                </a:cubicBezTo>
                <a:cubicBezTo>
                  <a:pt x="394193" y="0"/>
                  <a:pt x="394193" y="0"/>
                  <a:pt x="394193" y="0"/>
                </a:cubicBezTo>
                <a:cubicBezTo>
                  <a:pt x="525590" y="0"/>
                  <a:pt x="656987" y="0"/>
                  <a:pt x="788385" y="0"/>
                </a:cubicBezTo>
                <a:cubicBezTo>
                  <a:pt x="788385" y="131397"/>
                  <a:pt x="788385" y="262795"/>
                  <a:pt x="788385" y="394193"/>
                </a:cubicBezTo>
                <a:cubicBezTo>
                  <a:pt x="788385" y="611899"/>
                  <a:pt x="611898" y="788386"/>
                  <a:pt x="394192" y="788386"/>
                </a:cubicBezTo>
                <a:cubicBezTo>
                  <a:pt x="176485" y="788386"/>
                  <a:pt x="-1" y="611899"/>
                  <a:pt x="-1" y="394193"/>
                </a:cubicBezTo>
                <a:close/>
              </a:path>
            </a:pathLst>
          </a:custGeom>
          <a:solidFill>
            <a:srgbClr val="DCDCDC"/>
          </a:solidFill>
          <a:ln w="9525">
            <a:noFill/>
            <a:round/>
            <a:headEnd/>
            <a:tailEnd/>
          </a:ln>
          <a:effectLst>
            <a:outerShdw blurRad="63500" dist="38100" dir="2700000" algn="tl" rotWithShape="0">
              <a:srgbClr val="000000">
                <a:alpha val="39998"/>
              </a:srgbClr>
            </a:outerShdw>
          </a:effectLst>
        </p:spPr>
        <p:txBody>
          <a:bodyPr vert="horz" wrap="square" lIns="0" tIns="0" rIns="0" bIns="0" numCol="1" anchor="t" anchorCtr="0" compatLnSpc="1">
            <a:prstTxWarp prst="textNoShape">
              <a:avLst/>
            </a:prstTxWarp>
          </a:bodyPr>
          <a:lstStyle/>
          <a:p>
            <a:endParaRPr lang="en-US" dirty="0"/>
          </a:p>
        </p:txBody>
      </p:sp>
      <p:sp>
        <p:nvSpPr>
          <p:cNvPr id="25" name="Text Box 17"/>
          <p:cNvSpPr txBox="1">
            <a:spLocks noChangeArrowheads="1"/>
          </p:cNvSpPr>
          <p:nvPr userDrawn="1"/>
        </p:nvSpPr>
        <p:spPr bwMode="auto">
          <a:xfrm>
            <a:off x="5650007" y="3334596"/>
            <a:ext cx="800100" cy="5539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R - 220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G - 220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B - 220</a:t>
            </a:r>
            <a:endParaRPr kumimoji="0" lang="en-US" sz="2000" b="0" i="0" u="none" strike="noStrike" cap="none" normalizeH="0" baseline="0" dirty="0" smtClean="0">
              <a:ln>
                <a:noFill/>
              </a:ln>
              <a:solidFill>
                <a:schemeClr val="tx1"/>
              </a:solidFill>
              <a:effectLst/>
              <a:latin typeface="Arial" pitchFamily="34" charset="0"/>
            </a:endParaRPr>
          </a:p>
        </p:txBody>
      </p:sp>
      <p:sp>
        <p:nvSpPr>
          <p:cNvPr id="26" name="Teardrop 45"/>
          <p:cNvSpPr>
            <a:spLocks noChangeArrowheads="1"/>
          </p:cNvSpPr>
          <p:nvPr userDrawn="1"/>
        </p:nvSpPr>
        <p:spPr bwMode="auto">
          <a:xfrm rot="-2854996">
            <a:off x="4364532" y="4153746"/>
            <a:ext cx="788988" cy="788988"/>
          </a:xfrm>
          <a:custGeom>
            <a:avLst/>
            <a:gdLst>
              <a:gd name="T0" fmla="*/ 788988 w 788385"/>
              <a:gd name="T1" fmla="*/ 394494 h 788385"/>
              <a:gd name="T2" fmla="*/ 673444 w 788385"/>
              <a:gd name="T3" fmla="*/ 673443 h 788385"/>
              <a:gd name="T4" fmla="*/ 394495 w 788385"/>
              <a:gd name="T5" fmla="*/ 788987 h 788385"/>
              <a:gd name="T6" fmla="*/ 115544 w 788385"/>
              <a:gd name="T7" fmla="*/ 673443 h 788385"/>
              <a:gd name="T8" fmla="*/ 0 w 788385"/>
              <a:gd name="T9" fmla="*/ 394494 h 788385"/>
              <a:gd name="T10" fmla="*/ 115544 w 788385"/>
              <a:gd name="T11" fmla="*/ 115544 h 788385"/>
              <a:gd name="T12" fmla="*/ 394495 w 788385"/>
              <a:gd name="T13" fmla="*/ 0 h 788385"/>
              <a:gd name="T14" fmla="*/ 788988 w 788385"/>
              <a:gd name="T15" fmla="*/ 0 h 788385"/>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115456 w 788385"/>
              <a:gd name="T25" fmla="*/ 115456 h 788385"/>
              <a:gd name="T26" fmla="*/ 672929 w 788385"/>
              <a:gd name="T27" fmla="*/ 672929 h 7883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8385" h="788385">
                <a:moveTo>
                  <a:pt x="0" y="394193"/>
                </a:moveTo>
                <a:lnTo>
                  <a:pt x="0" y="394192"/>
                </a:lnTo>
                <a:cubicBezTo>
                  <a:pt x="0" y="176486"/>
                  <a:pt x="176486" y="0"/>
                  <a:pt x="394193" y="0"/>
                </a:cubicBezTo>
                <a:cubicBezTo>
                  <a:pt x="394193" y="0"/>
                  <a:pt x="394193" y="0"/>
                  <a:pt x="394193" y="0"/>
                </a:cubicBezTo>
                <a:cubicBezTo>
                  <a:pt x="525590" y="0"/>
                  <a:pt x="656987" y="0"/>
                  <a:pt x="788385" y="0"/>
                </a:cubicBezTo>
                <a:cubicBezTo>
                  <a:pt x="788385" y="131397"/>
                  <a:pt x="788385" y="262795"/>
                  <a:pt x="788385" y="394193"/>
                </a:cubicBezTo>
                <a:cubicBezTo>
                  <a:pt x="788385" y="611899"/>
                  <a:pt x="611898" y="788386"/>
                  <a:pt x="394192" y="788386"/>
                </a:cubicBezTo>
                <a:cubicBezTo>
                  <a:pt x="176485" y="788386"/>
                  <a:pt x="-1" y="611899"/>
                  <a:pt x="-1" y="394193"/>
                </a:cubicBezTo>
                <a:close/>
              </a:path>
            </a:pathLst>
          </a:custGeom>
          <a:solidFill>
            <a:srgbClr val="12B8EB"/>
          </a:solidFill>
          <a:ln w="9525">
            <a:noFill/>
            <a:round/>
            <a:headEnd/>
            <a:tailEnd/>
          </a:ln>
          <a:effectLst>
            <a:outerShdw blurRad="63500" dist="38100" dir="2700000" algn="tl" rotWithShape="0">
              <a:srgbClr val="000000">
                <a:alpha val="39998"/>
              </a:srgbClr>
            </a:outerShdw>
          </a:effectLst>
        </p:spPr>
        <p:txBody>
          <a:bodyPr vert="horz" wrap="square" lIns="0" tIns="0" rIns="0" bIns="0" numCol="1" anchor="t" anchorCtr="0" compatLnSpc="1">
            <a:prstTxWarp prst="textNoShape">
              <a:avLst/>
            </a:prstTxWarp>
          </a:bodyPr>
          <a:lstStyle/>
          <a:p>
            <a:endParaRPr lang="en-US" dirty="0"/>
          </a:p>
        </p:txBody>
      </p:sp>
      <p:sp>
        <p:nvSpPr>
          <p:cNvPr id="27" name="Text Box 17"/>
          <p:cNvSpPr txBox="1">
            <a:spLocks noChangeArrowheads="1"/>
          </p:cNvSpPr>
          <p:nvPr userDrawn="1"/>
        </p:nvSpPr>
        <p:spPr bwMode="auto">
          <a:xfrm>
            <a:off x="4390306" y="3334596"/>
            <a:ext cx="800100" cy="5539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R - 18</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G - 184</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B - 193</a:t>
            </a:r>
            <a:endParaRPr kumimoji="0" lang="en-US" sz="2000" b="0" i="0" u="none" strike="noStrike" cap="none" normalizeH="0" baseline="0" dirty="0" smtClean="0">
              <a:ln>
                <a:noFill/>
              </a:ln>
              <a:solidFill>
                <a:schemeClr val="tx1"/>
              </a:solidFill>
              <a:effectLst/>
              <a:latin typeface="Arial" pitchFamily="34" charset="0"/>
            </a:endParaRPr>
          </a:p>
        </p:txBody>
      </p:sp>
      <p:sp>
        <p:nvSpPr>
          <p:cNvPr id="28" name="Teardrop 45"/>
          <p:cNvSpPr>
            <a:spLocks noChangeArrowheads="1"/>
          </p:cNvSpPr>
          <p:nvPr userDrawn="1"/>
        </p:nvSpPr>
        <p:spPr bwMode="auto">
          <a:xfrm rot="-2854996">
            <a:off x="6711364" y="2207605"/>
            <a:ext cx="788988" cy="788988"/>
          </a:xfrm>
          <a:custGeom>
            <a:avLst/>
            <a:gdLst>
              <a:gd name="T0" fmla="*/ 788988 w 788385"/>
              <a:gd name="T1" fmla="*/ 394494 h 788385"/>
              <a:gd name="T2" fmla="*/ 673444 w 788385"/>
              <a:gd name="T3" fmla="*/ 673443 h 788385"/>
              <a:gd name="T4" fmla="*/ 394495 w 788385"/>
              <a:gd name="T5" fmla="*/ 788987 h 788385"/>
              <a:gd name="T6" fmla="*/ 115544 w 788385"/>
              <a:gd name="T7" fmla="*/ 673443 h 788385"/>
              <a:gd name="T8" fmla="*/ 0 w 788385"/>
              <a:gd name="T9" fmla="*/ 394494 h 788385"/>
              <a:gd name="T10" fmla="*/ 115544 w 788385"/>
              <a:gd name="T11" fmla="*/ 115544 h 788385"/>
              <a:gd name="T12" fmla="*/ 394495 w 788385"/>
              <a:gd name="T13" fmla="*/ 0 h 788385"/>
              <a:gd name="T14" fmla="*/ 788988 w 788385"/>
              <a:gd name="T15" fmla="*/ 0 h 788385"/>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115456 w 788385"/>
              <a:gd name="T25" fmla="*/ 115456 h 788385"/>
              <a:gd name="T26" fmla="*/ 672929 w 788385"/>
              <a:gd name="T27" fmla="*/ 672929 h 7883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8385" h="788385">
                <a:moveTo>
                  <a:pt x="0" y="394193"/>
                </a:moveTo>
                <a:lnTo>
                  <a:pt x="0" y="394192"/>
                </a:lnTo>
                <a:cubicBezTo>
                  <a:pt x="0" y="176486"/>
                  <a:pt x="176486" y="0"/>
                  <a:pt x="394193" y="0"/>
                </a:cubicBezTo>
                <a:cubicBezTo>
                  <a:pt x="394193" y="0"/>
                  <a:pt x="394193" y="0"/>
                  <a:pt x="394193" y="0"/>
                </a:cubicBezTo>
                <a:cubicBezTo>
                  <a:pt x="525590" y="0"/>
                  <a:pt x="656987" y="0"/>
                  <a:pt x="788385" y="0"/>
                </a:cubicBezTo>
                <a:cubicBezTo>
                  <a:pt x="788385" y="131397"/>
                  <a:pt x="788385" y="262795"/>
                  <a:pt x="788385" y="394193"/>
                </a:cubicBezTo>
                <a:cubicBezTo>
                  <a:pt x="788385" y="611899"/>
                  <a:pt x="611898" y="788386"/>
                  <a:pt x="394192" y="788386"/>
                </a:cubicBezTo>
                <a:cubicBezTo>
                  <a:pt x="176485" y="788386"/>
                  <a:pt x="-1" y="611899"/>
                  <a:pt x="-1" y="394193"/>
                </a:cubicBezTo>
                <a:close/>
              </a:path>
            </a:pathLst>
          </a:custGeom>
          <a:solidFill>
            <a:srgbClr val="0079C1"/>
          </a:solidFill>
          <a:ln w="9525">
            <a:noFill/>
            <a:round/>
            <a:headEnd/>
            <a:tailEnd/>
          </a:ln>
          <a:effectLst>
            <a:outerShdw blurRad="63500" dist="38100" dir="2700000" algn="tl" rotWithShape="0">
              <a:srgbClr val="000000">
                <a:alpha val="39998"/>
              </a:srgbClr>
            </a:outerShdw>
          </a:effectLst>
        </p:spPr>
        <p:txBody>
          <a:bodyPr vert="horz" wrap="square" lIns="0" tIns="0" rIns="0" bIns="0" numCol="1" anchor="t" anchorCtr="0" compatLnSpc="1">
            <a:prstTxWarp prst="textNoShape">
              <a:avLst/>
            </a:prstTxWarp>
          </a:bodyPr>
          <a:lstStyle/>
          <a:p>
            <a:endParaRPr lang="en-US" dirty="0"/>
          </a:p>
        </p:txBody>
      </p:sp>
      <p:sp>
        <p:nvSpPr>
          <p:cNvPr id="29" name="Text Box 17"/>
          <p:cNvSpPr txBox="1">
            <a:spLocks noChangeArrowheads="1"/>
          </p:cNvSpPr>
          <p:nvPr userDrawn="1"/>
        </p:nvSpPr>
        <p:spPr bwMode="auto">
          <a:xfrm>
            <a:off x="6760190" y="1383423"/>
            <a:ext cx="800100" cy="501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R - 0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G - 121</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B - 193</a:t>
            </a:r>
            <a:endParaRPr kumimoji="0" lang="en-US" sz="2000" b="0" i="0" u="none" strike="noStrike" cap="none" normalizeH="0" baseline="0" dirty="0" smtClean="0">
              <a:ln>
                <a:noFill/>
              </a:ln>
              <a:solidFill>
                <a:schemeClr val="tx1"/>
              </a:solidFill>
              <a:effectLst/>
              <a:latin typeface="Arial" pitchFamily="34" charset="0"/>
            </a:endParaRPr>
          </a:p>
        </p:txBody>
      </p:sp>
      <p:sp>
        <p:nvSpPr>
          <p:cNvPr id="31" name="Teardrop 45"/>
          <p:cNvSpPr>
            <a:spLocks noChangeArrowheads="1"/>
          </p:cNvSpPr>
          <p:nvPr userDrawn="1"/>
        </p:nvSpPr>
        <p:spPr bwMode="auto">
          <a:xfrm rot="-2854996">
            <a:off x="7893424" y="4234908"/>
            <a:ext cx="788988" cy="788988"/>
          </a:xfrm>
          <a:custGeom>
            <a:avLst/>
            <a:gdLst>
              <a:gd name="T0" fmla="*/ 788988 w 788385"/>
              <a:gd name="T1" fmla="*/ 394494 h 788385"/>
              <a:gd name="T2" fmla="*/ 673444 w 788385"/>
              <a:gd name="T3" fmla="*/ 673443 h 788385"/>
              <a:gd name="T4" fmla="*/ 394495 w 788385"/>
              <a:gd name="T5" fmla="*/ 788987 h 788385"/>
              <a:gd name="T6" fmla="*/ 115544 w 788385"/>
              <a:gd name="T7" fmla="*/ 673443 h 788385"/>
              <a:gd name="T8" fmla="*/ 0 w 788385"/>
              <a:gd name="T9" fmla="*/ 394494 h 788385"/>
              <a:gd name="T10" fmla="*/ 115544 w 788385"/>
              <a:gd name="T11" fmla="*/ 115544 h 788385"/>
              <a:gd name="T12" fmla="*/ 394495 w 788385"/>
              <a:gd name="T13" fmla="*/ 0 h 788385"/>
              <a:gd name="T14" fmla="*/ 788988 w 788385"/>
              <a:gd name="T15" fmla="*/ 0 h 788385"/>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115456 w 788385"/>
              <a:gd name="T25" fmla="*/ 115456 h 788385"/>
              <a:gd name="T26" fmla="*/ 672929 w 788385"/>
              <a:gd name="T27" fmla="*/ 672929 h 7883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8385" h="788385">
                <a:moveTo>
                  <a:pt x="0" y="394193"/>
                </a:moveTo>
                <a:lnTo>
                  <a:pt x="0" y="394192"/>
                </a:lnTo>
                <a:cubicBezTo>
                  <a:pt x="0" y="176486"/>
                  <a:pt x="176486" y="0"/>
                  <a:pt x="394193" y="0"/>
                </a:cubicBezTo>
                <a:cubicBezTo>
                  <a:pt x="394193" y="0"/>
                  <a:pt x="394193" y="0"/>
                  <a:pt x="394193" y="0"/>
                </a:cubicBezTo>
                <a:cubicBezTo>
                  <a:pt x="525590" y="0"/>
                  <a:pt x="656987" y="0"/>
                  <a:pt x="788385" y="0"/>
                </a:cubicBezTo>
                <a:cubicBezTo>
                  <a:pt x="788385" y="131397"/>
                  <a:pt x="788385" y="262795"/>
                  <a:pt x="788385" y="394193"/>
                </a:cubicBezTo>
                <a:cubicBezTo>
                  <a:pt x="788385" y="611899"/>
                  <a:pt x="611898" y="788386"/>
                  <a:pt x="394192" y="788386"/>
                </a:cubicBezTo>
                <a:cubicBezTo>
                  <a:pt x="176485" y="788386"/>
                  <a:pt x="-1" y="611899"/>
                  <a:pt x="-1" y="394193"/>
                </a:cubicBezTo>
                <a:close/>
              </a:path>
            </a:pathLst>
          </a:custGeom>
          <a:solidFill>
            <a:schemeClr val="bg1"/>
          </a:solidFill>
          <a:ln w="9525">
            <a:solidFill>
              <a:schemeClr val="bg1">
                <a:lumMod val="75000"/>
              </a:schemeClr>
            </a:solidFill>
            <a:round/>
            <a:headEnd/>
            <a:tailEnd/>
          </a:ln>
          <a:effectLst>
            <a:outerShdw blurRad="63500" dist="38100" dir="2700000" algn="tl" rotWithShape="0">
              <a:srgbClr val="000000">
                <a:alpha val="39998"/>
              </a:srgbClr>
            </a:outerShdw>
          </a:effectLst>
        </p:spPr>
        <p:txBody>
          <a:bodyPr vert="horz" wrap="square" lIns="0" tIns="0" rIns="0" bIns="0" numCol="1" anchor="t" anchorCtr="0" compatLnSpc="1">
            <a:prstTxWarp prst="textNoShape">
              <a:avLst/>
            </a:prstTxWarp>
          </a:bodyPr>
          <a:lstStyle/>
          <a:p>
            <a:endParaRPr lang="en-US" dirty="0"/>
          </a:p>
        </p:txBody>
      </p:sp>
      <p:sp>
        <p:nvSpPr>
          <p:cNvPr id="32" name="Text Box 17"/>
          <p:cNvSpPr txBox="1">
            <a:spLocks noChangeArrowheads="1"/>
          </p:cNvSpPr>
          <p:nvPr userDrawn="1"/>
        </p:nvSpPr>
        <p:spPr bwMode="auto">
          <a:xfrm>
            <a:off x="7861728" y="3334596"/>
            <a:ext cx="800100" cy="5539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R - 255</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G - 255</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B - 255</a:t>
            </a:r>
            <a:endParaRPr kumimoji="0" lang="en-US" sz="2000" b="0" i="0" u="none" strike="noStrike" cap="none" normalizeH="0" baseline="0" dirty="0" smtClean="0">
              <a:ln>
                <a:noFill/>
              </a:ln>
              <a:solidFill>
                <a:schemeClr val="tx1"/>
              </a:solidFill>
              <a:effectLst/>
              <a:latin typeface="Arial" pitchFamily="34" charset="0"/>
            </a:endParaRPr>
          </a:p>
        </p:txBody>
      </p:sp>
      <p:sp>
        <p:nvSpPr>
          <p:cNvPr id="35" name="Text Box 17"/>
          <p:cNvSpPr txBox="1">
            <a:spLocks noChangeArrowheads="1"/>
          </p:cNvSpPr>
          <p:nvPr userDrawn="1"/>
        </p:nvSpPr>
        <p:spPr bwMode="auto">
          <a:xfrm>
            <a:off x="1921010" y="941019"/>
            <a:ext cx="1675120" cy="246221"/>
          </a:xfrm>
          <a:prstGeom prst="rect">
            <a:avLst/>
          </a:prstGeom>
          <a:noFill/>
          <a:ln>
            <a:noFill/>
          </a:ln>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smtClean="0">
                <a:ln>
                  <a:noFill/>
                </a:ln>
                <a:solidFill>
                  <a:srgbClr val="585858"/>
                </a:solidFill>
                <a:effectLst/>
                <a:latin typeface="Verdana" pitchFamily="34" charset="0"/>
              </a:rPr>
              <a:t>Atmel Blue: Heading</a:t>
            </a:r>
            <a:endParaRPr kumimoji="0" lang="en-US" sz="2000" b="0" i="0" u="none" strike="noStrike" cap="none" normalizeH="0" baseline="0" dirty="0" smtClean="0">
              <a:ln>
                <a:noFill/>
              </a:ln>
              <a:solidFill>
                <a:schemeClr val="tx1"/>
              </a:solidFill>
              <a:effectLst/>
              <a:latin typeface="Arial" pitchFamily="34" charset="0"/>
            </a:endParaRPr>
          </a:p>
        </p:txBody>
      </p:sp>
      <p:sp>
        <p:nvSpPr>
          <p:cNvPr id="36" name="Text Box 17"/>
          <p:cNvSpPr txBox="1">
            <a:spLocks noChangeArrowheads="1"/>
          </p:cNvSpPr>
          <p:nvPr userDrawn="1"/>
        </p:nvSpPr>
        <p:spPr bwMode="auto">
          <a:xfrm>
            <a:off x="3452373" y="956387"/>
            <a:ext cx="2019300" cy="246221"/>
          </a:xfrm>
          <a:prstGeom prst="rect">
            <a:avLst/>
          </a:prstGeom>
          <a:noFill/>
          <a:ln>
            <a:noFill/>
          </a:ln>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smtClean="0">
                <a:ln>
                  <a:noFill/>
                </a:ln>
                <a:solidFill>
                  <a:srgbClr val="585858"/>
                </a:solidFill>
                <a:effectLst/>
                <a:latin typeface="Verdana" pitchFamily="34" charset="0"/>
              </a:rPr>
              <a:t>Dark Gray: Body text</a:t>
            </a:r>
            <a:endParaRPr kumimoji="0" lang="en-US" sz="2000" b="0" i="0" u="none" strike="noStrike" cap="none" normalizeH="0" baseline="0" dirty="0" smtClean="0">
              <a:ln>
                <a:noFill/>
              </a:ln>
              <a:solidFill>
                <a:schemeClr val="tx1"/>
              </a:solidFill>
              <a:effectLst/>
              <a:latin typeface="Arial" pitchFamily="34" charset="0"/>
            </a:endParaRPr>
          </a:p>
        </p:txBody>
      </p:sp>
      <p:sp>
        <p:nvSpPr>
          <p:cNvPr id="37" name="Text Box 17"/>
          <p:cNvSpPr txBox="1">
            <a:spLocks noChangeArrowheads="1"/>
          </p:cNvSpPr>
          <p:nvPr userDrawn="1"/>
        </p:nvSpPr>
        <p:spPr bwMode="auto">
          <a:xfrm>
            <a:off x="5263114" y="940784"/>
            <a:ext cx="3795822" cy="276999"/>
          </a:xfrm>
          <a:prstGeom prst="rect">
            <a:avLst/>
          </a:prstGeom>
          <a:noFill/>
          <a:ln>
            <a:noFill/>
          </a:ln>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585858"/>
                </a:solidFill>
                <a:effectLst/>
                <a:latin typeface="Verdana" pitchFamily="34" charset="0"/>
              </a:rPr>
              <a:t>Supplemental Background Accent Colors</a:t>
            </a:r>
            <a:endParaRPr kumimoji="0" lang="en-US" sz="1200" b="0" i="1" u="none" strike="noStrike" cap="none" normalizeH="0" baseline="0" dirty="0" smtClean="0">
              <a:ln>
                <a:noFill/>
              </a:ln>
              <a:solidFill>
                <a:srgbClr val="585858"/>
              </a:solidFill>
              <a:effectLst/>
              <a:latin typeface="Verdana" pitchFamily="34" charset="0"/>
            </a:endParaRPr>
          </a:p>
        </p:txBody>
      </p:sp>
      <p:sp>
        <p:nvSpPr>
          <p:cNvPr id="38" name="Line 236"/>
          <p:cNvSpPr>
            <a:spLocks noChangeShapeType="1"/>
          </p:cNvSpPr>
          <p:nvPr userDrawn="1"/>
        </p:nvSpPr>
        <p:spPr bwMode="auto">
          <a:xfrm flipV="1">
            <a:off x="491778" y="3183394"/>
            <a:ext cx="8450203" cy="23554"/>
          </a:xfrm>
          <a:prstGeom prst="line">
            <a:avLst/>
          </a:prstGeom>
          <a:noFill/>
          <a:ln w="9525">
            <a:solidFill>
              <a:schemeClr val="bg1">
                <a:lumMod val="75000"/>
              </a:schemeClr>
            </a:solidFill>
            <a:prstDash val="dash"/>
            <a:round/>
            <a:headEnd/>
            <a:tailEnd/>
          </a:ln>
        </p:spPr>
        <p:txBody>
          <a:bodyPr wrap="none" lIns="90000" tIns="46800" rIns="90000" bIns="46800" anchor="ctr"/>
          <a:lstStyle/>
          <a:p>
            <a:endParaRPr lang="en-US" dirty="0"/>
          </a:p>
        </p:txBody>
      </p:sp>
      <p:sp>
        <p:nvSpPr>
          <p:cNvPr id="40" name="Line 236"/>
          <p:cNvSpPr>
            <a:spLocks noChangeShapeType="1"/>
          </p:cNvSpPr>
          <p:nvPr userDrawn="1"/>
        </p:nvSpPr>
        <p:spPr bwMode="auto">
          <a:xfrm flipV="1">
            <a:off x="591671" y="5189146"/>
            <a:ext cx="8371576" cy="23335"/>
          </a:xfrm>
          <a:prstGeom prst="line">
            <a:avLst/>
          </a:prstGeom>
          <a:noFill/>
          <a:ln w="9525">
            <a:solidFill>
              <a:schemeClr val="bg1">
                <a:lumMod val="75000"/>
              </a:schemeClr>
            </a:solidFill>
            <a:prstDash val="dash"/>
            <a:round/>
            <a:headEnd/>
            <a:tailEnd/>
          </a:ln>
        </p:spPr>
        <p:txBody>
          <a:bodyPr wrap="none" lIns="90000" tIns="46800" rIns="90000" bIns="46800" anchor="ctr"/>
          <a:lstStyle/>
          <a:p>
            <a:endParaRPr lang="en-US" dirty="0"/>
          </a:p>
        </p:txBody>
      </p:sp>
      <p:sp>
        <p:nvSpPr>
          <p:cNvPr id="41" name="Text Box 17"/>
          <p:cNvSpPr txBox="1">
            <a:spLocks noChangeArrowheads="1"/>
          </p:cNvSpPr>
          <p:nvPr userDrawn="1"/>
        </p:nvSpPr>
        <p:spPr bwMode="auto">
          <a:xfrm>
            <a:off x="525075" y="5346852"/>
            <a:ext cx="1856975" cy="954107"/>
          </a:xfrm>
          <a:prstGeom prst="rect">
            <a:avLst/>
          </a:prstGeom>
          <a:noFill/>
          <a:ln>
            <a:noFill/>
          </a:ln>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585858"/>
                </a:solidFill>
                <a:effectLst/>
                <a:latin typeface="Verdana" pitchFamily="34" charset="0"/>
              </a:rPr>
              <a:t>Dropshadow:</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smtClean="0">
                <a:ln>
                  <a:noFill/>
                </a:ln>
                <a:solidFill>
                  <a:srgbClr val="585858"/>
                </a:solidFill>
                <a:effectLst/>
                <a:latin typeface="Verdana" pitchFamily="34" charset="0"/>
              </a:rPr>
              <a:t/>
            </a:r>
            <a:br>
              <a:rPr kumimoji="0" lang="en-US" sz="1000" b="0" i="1" u="none" strike="noStrike" cap="none" normalizeH="0" baseline="0" dirty="0" smtClean="0">
                <a:ln>
                  <a:noFill/>
                </a:ln>
                <a:solidFill>
                  <a:srgbClr val="585858"/>
                </a:solidFill>
                <a:effectLst/>
                <a:latin typeface="Verdana" pitchFamily="34" charset="0"/>
              </a:rPr>
            </a:br>
            <a:r>
              <a:rPr kumimoji="0" lang="en-US" sz="1000" b="0" i="1" u="none" strike="noStrike" cap="none" normalizeH="0" baseline="0" dirty="0" smtClean="0">
                <a:ln>
                  <a:noFill/>
                </a:ln>
                <a:solidFill>
                  <a:srgbClr val="585858"/>
                </a:solidFill>
                <a:effectLst/>
                <a:latin typeface="Verdana" pitchFamily="34" charset="0"/>
              </a:rPr>
              <a:t>Used only to highlight  key information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cap="none" normalizeH="0" baseline="0" dirty="0" smtClean="0">
              <a:ln>
                <a:noFill/>
              </a:ln>
              <a:solidFill>
                <a:srgbClr val="585858"/>
              </a:solidFill>
              <a:effectLst/>
              <a:latin typeface="Verdana" pitchFamily="34" charset="0"/>
            </a:endParaRPr>
          </a:p>
        </p:txBody>
      </p:sp>
      <p:sp>
        <p:nvSpPr>
          <p:cNvPr id="42" name="Teardrop 25"/>
          <p:cNvSpPr>
            <a:spLocks noChangeArrowheads="1"/>
          </p:cNvSpPr>
          <p:nvPr userDrawn="1"/>
        </p:nvSpPr>
        <p:spPr bwMode="auto">
          <a:xfrm rot="-2854996">
            <a:off x="2818546" y="5489142"/>
            <a:ext cx="780410" cy="780410"/>
          </a:xfrm>
          <a:custGeom>
            <a:avLst/>
            <a:gdLst>
              <a:gd name="T0" fmla="*/ 990600 w 990600"/>
              <a:gd name="T1" fmla="*/ 495300 h 990600"/>
              <a:gd name="T2" fmla="*/ 845530 w 990600"/>
              <a:gd name="T3" fmla="*/ 845530 h 990600"/>
              <a:gd name="T4" fmla="*/ 495300 w 990600"/>
              <a:gd name="T5" fmla="*/ 990600 h 990600"/>
              <a:gd name="T6" fmla="*/ 145070 w 990600"/>
              <a:gd name="T7" fmla="*/ 845530 h 990600"/>
              <a:gd name="T8" fmla="*/ 0 w 990600"/>
              <a:gd name="T9" fmla="*/ 495300 h 990600"/>
              <a:gd name="T10" fmla="*/ 145070 w 990600"/>
              <a:gd name="T11" fmla="*/ 145070 h 990600"/>
              <a:gd name="T12" fmla="*/ 495300 w 990600"/>
              <a:gd name="T13" fmla="*/ 0 h 990600"/>
              <a:gd name="T14" fmla="*/ 990600 w 990600"/>
              <a:gd name="T15" fmla="*/ 0 h 990600"/>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145070 w 990600"/>
              <a:gd name="T25" fmla="*/ 145070 h 990600"/>
              <a:gd name="T26" fmla="*/ 845530 w 990600"/>
              <a:gd name="T27" fmla="*/ 845530 h 990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90600" h="990600">
                <a:moveTo>
                  <a:pt x="0" y="495300"/>
                </a:moveTo>
                <a:lnTo>
                  <a:pt x="0" y="495299"/>
                </a:lnTo>
                <a:cubicBezTo>
                  <a:pt x="0" y="221753"/>
                  <a:pt x="221753" y="1"/>
                  <a:pt x="495300" y="1"/>
                </a:cubicBezTo>
                <a:cubicBezTo>
                  <a:pt x="495300" y="1"/>
                  <a:pt x="495300" y="1"/>
                  <a:pt x="495301" y="1"/>
                </a:cubicBezTo>
                <a:cubicBezTo>
                  <a:pt x="660400" y="0"/>
                  <a:pt x="825500" y="0"/>
                  <a:pt x="990600" y="0"/>
                </a:cubicBezTo>
                <a:cubicBezTo>
                  <a:pt x="990600" y="165100"/>
                  <a:pt x="990600" y="330200"/>
                  <a:pt x="990600" y="495300"/>
                </a:cubicBezTo>
                <a:cubicBezTo>
                  <a:pt x="990600" y="768846"/>
                  <a:pt x="768846" y="990600"/>
                  <a:pt x="495300" y="990600"/>
                </a:cubicBezTo>
                <a:cubicBezTo>
                  <a:pt x="221753" y="990600"/>
                  <a:pt x="0" y="768846"/>
                  <a:pt x="0" y="495300"/>
                </a:cubicBezTo>
                <a:cubicBezTo>
                  <a:pt x="0" y="495299"/>
                  <a:pt x="0" y="495299"/>
                  <a:pt x="0" y="495299"/>
                </a:cubicBezTo>
                <a:close/>
              </a:path>
            </a:pathLst>
          </a:custGeom>
          <a:solidFill>
            <a:srgbClr val="1A63AA"/>
          </a:solidFill>
          <a:ln w="9525">
            <a:noFill/>
            <a:round/>
            <a:headEnd/>
            <a:tailEnd/>
          </a:ln>
          <a:effectLst>
            <a:outerShdw blurRad="63500" dist="38100" dir="2700000" algn="tl" rotWithShape="0">
              <a:srgbClr val="000000">
                <a:alpha val="39998"/>
              </a:srgbClr>
            </a:outerShdw>
          </a:effectLst>
        </p:spPr>
        <p:txBody>
          <a:bodyPr vert="horz" wrap="square" lIns="0" tIns="0" rIns="0" bIns="0" numCol="1" anchor="t" anchorCtr="0" compatLnSpc="1">
            <a:prstTxWarp prst="textNoShape">
              <a:avLst/>
            </a:prstTxWarp>
          </a:bodyPr>
          <a:lstStyle/>
          <a:p>
            <a:endParaRPr lang="en-US" dirty="0"/>
          </a:p>
        </p:txBody>
      </p:sp>
      <p:sp>
        <p:nvSpPr>
          <p:cNvPr id="43" name="Text Box 17"/>
          <p:cNvSpPr txBox="1">
            <a:spLocks noChangeArrowheads="1"/>
          </p:cNvSpPr>
          <p:nvPr userDrawn="1"/>
        </p:nvSpPr>
        <p:spPr bwMode="auto">
          <a:xfrm>
            <a:off x="3661602" y="5390795"/>
            <a:ext cx="1740274" cy="8617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rgbClr val="1A63B3"/>
              </a:buClr>
              <a:buSzPct val="150000"/>
              <a:buFont typeface="Arial" pitchFamily="34" charset="0"/>
              <a:buChar char="•"/>
              <a:tabLst>
                <a:tab pos="1084263" algn="l"/>
              </a:tabLst>
            </a:pPr>
            <a:r>
              <a:rPr kumimoji="0" lang="en-US" sz="1000" b="0" i="0" u="none" strike="noStrike" cap="none" normalizeH="0" baseline="0" dirty="0" smtClean="0">
                <a:ln>
                  <a:noFill/>
                </a:ln>
                <a:solidFill>
                  <a:srgbClr val="505050"/>
                </a:solidFill>
                <a:effectLst/>
                <a:latin typeface="Verdana" pitchFamily="34" charset="0"/>
              </a:rPr>
              <a:t> Color: 	Black</a:t>
            </a:r>
          </a:p>
          <a:p>
            <a:pPr marL="0" marR="0" lvl="0" indent="0" algn="l" defTabSz="914400" rtl="0" eaLnBrk="1" fontAlgn="base" latinLnBrk="0" hangingPunct="1">
              <a:lnSpc>
                <a:spcPct val="100000"/>
              </a:lnSpc>
              <a:spcBef>
                <a:spcPct val="0"/>
              </a:spcBef>
              <a:spcAft>
                <a:spcPct val="0"/>
              </a:spcAft>
              <a:buClr>
                <a:srgbClr val="1A63B3"/>
              </a:buClr>
              <a:buSzPct val="150000"/>
              <a:buFont typeface="Arial" pitchFamily="34" charset="0"/>
              <a:buChar char="•"/>
              <a:tabLst>
                <a:tab pos="1084263" algn="l"/>
              </a:tabLst>
            </a:pPr>
            <a:r>
              <a:rPr kumimoji="0" lang="en-US" sz="1000" b="0" i="0" u="none" strike="noStrike" cap="none" normalizeH="0" baseline="0" dirty="0" smtClean="0">
                <a:ln>
                  <a:noFill/>
                </a:ln>
                <a:solidFill>
                  <a:srgbClr val="505050"/>
                </a:solidFill>
                <a:effectLst/>
                <a:latin typeface="Verdana" pitchFamily="34" charset="0"/>
              </a:rPr>
              <a:t> Transparency: 60% </a:t>
            </a:r>
          </a:p>
          <a:p>
            <a:pPr marL="0" marR="0" lvl="0" indent="0" algn="l" defTabSz="914400" rtl="0" eaLnBrk="1" fontAlgn="base" latinLnBrk="0" hangingPunct="1">
              <a:lnSpc>
                <a:spcPct val="100000"/>
              </a:lnSpc>
              <a:spcBef>
                <a:spcPct val="0"/>
              </a:spcBef>
              <a:spcAft>
                <a:spcPct val="0"/>
              </a:spcAft>
              <a:buClr>
                <a:srgbClr val="1A63B3"/>
              </a:buClr>
              <a:buSzPct val="150000"/>
              <a:buFont typeface="Arial" pitchFamily="34" charset="0"/>
              <a:buChar char="•"/>
              <a:tabLst>
                <a:tab pos="1084263" algn="l"/>
              </a:tabLst>
            </a:pPr>
            <a:r>
              <a:rPr kumimoji="0" lang="en-US" sz="1000" b="0" i="0" u="none" strike="noStrike" cap="none" normalizeH="0" baseline="0" dirty="0" smtClean="0">
                <a:ln>
                  <a:noFill/>
                </a:ln>
                <a:solidFill>
                  <a:srgbClr val="505050"/>
                </a:solidFill>
                <a:effectLst/>
                <a:latin typeface="Verdana" pitchFamily="34" charset="0"/>
              </a:rPr>
              <a:t> Blur: 	5pt</a:t>
            </a:r>
          </a:p>
          <a:p>
            <a:pPr marL="0" marR="0" lvl="0" indent="0" algn="l" defTabSz="914400" rtl="0" eaLnBrk="1" fontAlgn="base" latinLnBrk="0" hangingPunct="1">
              <a:lnSpc>
                <a:spcPct val="100000"/>
              </a:lnSpc>
              <a:spcBef>
                <a:spcPct val="0"/>
              </a:spcBef>
              <a:spcAft>
                <a:spcPct val="0"/>
              </a:spcAft>
              <a:buClr>
                <a:srgbClr val="1A63B3"/>
              </a:buClr>
              <a:buSzPct val="150000"/>
              <a:buFont typeface="Arial" pitchFamily="34" charset="0"/>
              <a:buChar char="•"/>
              <a:tabLst>
                <a:tab pos="1084263" algn="l"/>
              </a:tabLst>
            </a:pPr>
            <a:r>
              <a:rPr kumimoji="0" lang="en-US" sz="1000" b="0" i="0" u="none" strike="noStrike" cap="none" normalizeH="0" baseline="0" dirty="0" smtClean="0">
                <a:ln>
                  <a:noFill/>
                </a:ln>
                <a:solidFill>
                  <a:srgbClr val="505050"/>
                </a:solidFill>
                <a:effectLst/>
                <a:latin typeface="Verdana" pitchFamily="34" charset="0"/>
              </a:rPr>
              <a:t> Angle: 	45°</a:t>
            </a:r>
          </a:p>
          <a:p>
            <a:pPr marL="0" marR="0" lvl="0" indent="0" algn="l" defTabSz="914400" rtl="0" eaLnBrk="1" fontAlgn="base" latinLnBrk="0" hangingPunct="1">
              <a:lnSpc>
                <a:spcPct val="100000"/>
              </a:lnSpc>
              <a:spcBef>
                <a:spcPct val="0"/>
              </a:spcBef>
              <a:spcAft>
                <a:spcPct val="0"/>
              </a:spcAft>
              <a:buClr>
                <a:srgbClr val="1A63B3"/>
              </a:buClr>
              <a:buSzPct val="150000"/>
              <a:buFont typeface="Arial" pitchFamily="34" charset="0"/>
              <a:buChar char="•"/>
              <a:tabLst>
                <a:tab pos="1084263" algn="l"/>
              </a:tabLst>
            </a:pPr>
            <a:r>
              <a:rPr kumimoji="0" lang="en-US" sz="1000" b="0" i="0" u="none" strike="noStrike" cap="none" normalizeH="0" baseline="0" dirty="0" smtClean="0">
                <a:ln>
                  <a:noFill/>
                </a:ln>
                <a:solidFill>
                  <a:srgbClr val="505050"/>
                </a:solidFill>
                <a:effectLst/>
                <a:latin typeface="Verdana" pitchFamily="34" charset="0"/>
              </a:rPr>
              <a:t> Distance: 	3pt</a:t>
            </a:r>
            <a:endParaRPr kumimoji="0" lang="en-US" sz="2000" b="0" i="0" u="none" strike="noStrike" cap="none" normalizeH="0" baseline="0" dirty="0" smtClean="0">
              <a:ln>
                <a:noFill/>
              </a:ln>
              <a:solidFill>
                <a:schemeClr val="tx1"/>
              </a:solidFill>
              <a:effectLst/>
              <a:latin typeface="Arial" pitchFamily="34" charset="0"/>
            </a:endParaRPr>
          </a:p>
        </p:txBody>
      </p:sp>
      <p:sp>
        <p:nvSpPr>
          <p:cNvPr id="44" name="Teardrop 25"/>
          <p:cNvSpPr>
            <a:spLocks noChangeArrowheads="1"/>
          </p:cNvSpPr>
          <p:nvPr userDrawn="1"/>
        </p:nvSpPr>
        <p:spPr bwMode="auto">
          <a:xfrm rot="-2854996">
            <a:off x="5637304" y="5489143"/>
            <a:ext cx="780410" cy="780410"/>
          </a:xfrm>
          <a:custGeom>
            <a:avLst/>
            <a:gdLst>
              <a:gd name="T0" fmla="*/ 990600 w 990600"/>
              <a:gd name="T1" fmla="*/ 495300 h 990600"/>
              <a:gd name="T2" fmla="*/ 845530 w 990600"/>
              <a:gd name="T3" fmla="*/ 845530 h 990600"/>
              <a:gd name="T4" fmla="*/ 495300 w 990600"/>
              <a:gd name="T5" fmla="*/ 990600 h 990600"/>
              <a:gd name="T6" fmla="*/ 145070 w 990600"/>
              <a:gd name="T7" fmla="*/ 845530 h 990600"/>
              <a:gd name="T8" fmla="*/ 0 w 990600"/>
              <a:gd name="T9" fmla="*/ 495300 h 990600"/>
              <a:gd name="T10" fmla="*/ 145070 w 990600"/>
              <a:gd name="T11" fmla="*/ 145070 h 990600"/>
              <a:gd name="T12" fmla="*/ 495300 w 990600"/>
              <a:gd name="T13" fmla="*/ 0 h 990600"/>
              <a:gd name="T14" fmla="*/ 990600 w 990600"/>
              <a:gd name="T15" fmla="*/ 0 h 990600"/>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145070 w 990600"/>
              <a:gd name="T25" fmla="*/ 145070 h 990600"/>
              <a:gd name="T26" fmla="*/ 845530 w 990600"/>
              <a:gd name="T27" fmla="*/ 845530 h 990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90600" h="990600">
                <a:moveTo>
                  <a:pt x="0" y="495300"/>
                </a:moveTo>
                <a:lnTo>
                  <a:pt x="0" y="495299"/>
                </a:lnTo>
                <a:cubicBezTo>
                  <a:pt x="0" y="221753"/>
                  <a:pt x="221753" y="1"/>
                  <a:pt x="495300" y="1"/>
                </a:cubicBezTo>
                <a:cubicBezTo>
                  <a:pt x="495300" y="1"/>
                  <a:pt x="495300" y="1"/>
                  <a:pt x="495301" y="1"/>
                </a:cubicBezTo>
                <a:cubicBezTo>
                  <a:pt x="660400" y="0"/>
                  <a:pt x="825500" y="0"/>
                  <a:pt x="990600" y="0"/>
                </a:cubicBezTo>
                <a:cubicBezTo>
                  <a:pt x="990600" y="165100"/>
                  <a:pt x="990600" y="330200"/>
                  <a:pt x="990600" y="495300"/>
                </a:cubicBezTo>
                <a:cubicBezTo>
                  <a:pt x="990600" y="768846"/>
                  <a:pt x="768846" y="990600"/>
                  <a:pt x="495300" y="990600"/>
                </a:cubicBezTo>
                <a:cubicBezTo>
                  <a:pt x="221753" y="990600"/>
                  <a:pt x="0" y="768846"/>
                  <a:pt x="0" y="495300"/>
                </a:cubicBezTo>
                <a:cubicBezTo>
                  <a:pt x="0" y="495299"/>
                  <a:pt x="0" y="495299"/>
                  <a:pt x="0" y="495299"/>
                </a:cubicBezTo>
                <a:close/>
              </a:path>
            </a:pathLst>
          </a:custGeom>
          <a:gradFill flip="none" rotWithShape="1">
            <a:gsLst>
              <a:gs pos="0">
                <a:srgbClr val="1A63B3">
                  <a:alpha val="80000"/>
                </a:srgbClr>
              </a:gs>
              <a:gs pos="0">
                <a:srgbClr val="1A63B3"/>
              </a:gs>
              <a:gs pos="100000">
                <a:srgbClr val="1A63B3">
                  <a:alpha val="5000"/>
                </a:srgbClr>
              </a:gs>
            </a:gsLst>
            <a:lin ang="0" scaled="1"/>
            <a:tileRect/>
          </a:gradFill>
          <a:ln w="9525">
            <a:noFill/>
            <a:round/>
            <a:headEnd/>
            <a:tailEnd/>
          </a:ln>
          <a:effectLst/>
        </p:spPr>
        <p:txBody>
          <a:bodyPr vert="horz" wrap="square" lIns="0" tIns="0" rIns="0" bIns="0" numCol="1" anchor="t" anchorCtr="0" compatLnSpc="1">
            <a:prstTxWarp prst="textNoShape">
              <a:avLst/>
            </a:prstTxWarp>
          </a:bodyPr>
          <a:lstStyle/>
          <a:p>
            <a:endParaRPr lang="en-US" dirty="0"/>
          </a:p>
        </p:txBody>
      </p:sp>
      <p:sp>
        <p:nvSpPr>
          <p:cNvPr id="46" name="Text Box 17"/>
          <p:cNvSpPr txBox="1">
            <a:spLocks noChangeArrowheads="1"/>
          </p:cNvSpPr>
          <p:nvPr userDrawn="1"/>
        </p:nvSpPr>
        <p:spPr bwMode="auto">
          <a:xfrm>
            <a:off x="6466270" y="5292012"/>
            <a:ext cx="2507609" cy="10464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505050"/>
                </a:solidFill>
                <a:effectLst/>
                <a:latin typeface="Verdana" pitchFamily="34" charset="0"/>
              </a:rPr>
              <a:t>Background Gradient</a:t>
            </a:r>
          </a:p>
          <a:p>
            <a:pPr marL="0" marR="0" lvl="0" indent="0" algn="l" defTabSz="914400" rtl="0" eaLnBrk="1" fontAlgn="base" latinLnBrk="0" hangingPunct="1">
              <a:lnSpc>
                <a:spcPct val="100000"/>
              </a:lnSpc>
              <a:spcBef>
                <a:spcPct val="0"/>
              </a:spcBef>
              <a:spcAft>
                <a:spcPct val="0"/>
              </a:spcAft>
              <a:buClr>
                <a:srgbClr val="1A63B3"/>
              </a:buClr>
              <a:buSzPct val="150000"/>
              <a:buFont typeface="Arial" pitchFamily="34" charset="0"/>
              <a:buChar char="•"/>
              <a:tabLst>
                <a:tab pos="796925" algn="l"/>
              </a:tabLst>
            </a:pPr>
            <a:r>
              <a:rPr kumimoji="0" lang="en-US" sz="1000" b="0" i="0" u="none" strike="noStrike" cap="none" normalizeH="0" baseline="0" dirty="0" smtClean="0">
                <a:ln>
                  <a:noFill/>
                </a:ln>
                <a:solidFill>
                  <a:srgbClr val="505050"/>
                </a:solidFill>
                <a:effectLst/>
                <a:latin typeface="Verdana" pitchFamily="34" charset="0"/>
              </a:rPr>
              <a:t> Color Mix: </a:t>
            </a:r>
            <a:r>
              <a:rPr kumimoji="0" lang="en-US" sz="900" b="0" i="0" u="none" strike="noStrike" cap="none" normalizeH="0" baseline="0" dirty="0" smtClean="0">
                <a:ln>
                  <a:noFill/>
                </a:ln>
                <a:solidFill>
                  <a:srgbClr val="505050"/>
                </a:solidFill>
                <a:effectLst/>
                <a:latin typeface="Verdana" pitchFamily="34" charset="0"/>
              </a:rPr>
              <a:t>R-26, G-79, B-179</a:t>
            </a:r>
          </a:p>
          <a:p>
            <a:pPr marL="0" marR="0" lvl="0" indent="0" algn="l" defTabSz="914400" rtl="0" eaLnBrk="1" fontAlgn="base" latinLnBrk="0" hangingPunct="1">
              <a:lnSpc>
                <a:spcPct val="100000"/>
              </a:lnSpc>
              <a:spcBef>
                <a:spcPct val="0"/>
              </a:spcBef>
              <a:spcAft>
                <a:spcPct val="0"/>
              </a:spcAft>
              <a:buClr>
                <a:srgbClr val="1A63B3"/>
              </a:buClr>
              <a:buSzPct val="150000"/>
              <a:buFont typeface="Arial" pitchFamily="34" charset="0"/>
              <a:buChar char="•"/>
              <a:tabLst>
                <a:tab pos="796925" algn="l"/>
              </a:tabLst>
            </a:pPr>
            <a:r>
              <a:rPr kumimoji="0" lang="en-US" sz="1000" b="0" i="0" u="none" strike="noStrike" cap="none" normalizeH="0" baseline="0" dirty="0" smtClean="0">
                <a:ln>
                  <a:noFill/>
                </a:ln>
                <a:solidFill>
                  <a:srgbClr val="505050"/>
                </a:solidFill>
                <a:effectLst/>
                <a:latin typeface="Verdana" pitchFamily="34" charset="0"/>
              </a:rPr>
              <a:t> Stop 1: 	Transparency 20%</a:t>
            </a:r>
          </a:p>
          <a:p>
            <a:pPr marL="0" marR="0" lvl="0" indent="0" algn="l" defTabSz="914400" rtl="0" eaLnBrk="1" fontAlgn="base" latinLnBrk="0" hangingPunct="1">
              <a:lnSpc>
                <a:spcPct val="100000"/>
              </a:lnSpc>
              <a:spcBef>
                <a:spcPct val="0"/>
              </a:spcBef>
              <a:spcAft>
                <a:spcPct val="0"/>
              </a:spcAft>
              <a:buClr>
                <a:srgbClr val="1A63B3"/>
              </a:buClr>
              <a:buSzPct val="150000"/>
              <a:buFont typeface="Arial" pitchFamily="34" charset="0"/>
              <a:buChar char="•"/>
              <a:tabLst>
                <a:tab pos="796925" algn="l"/>
              </a:tabLst>
            </a:pPr>
            <a:r>
              <a:rPr kumimoji="0" lang="en-US" sz="1000" b="0" i="0" u="none" strike="noStrike" cap="none" normalizeH="0" baseline="0" dirty="0" smtClean="0">
                <a:ln>
                  <a:noFill/>
                </a:ln>
                <a:solidFill>
                  <a:srgbClr val="505050"/>
                </a:solidFill>
                <a:effectLst/>
                <a:latin typeface="Verdana" pitchFamily="34" charset="0"/>
              </a:rPr>
              <a:t> Stop 3: 	Transparency 90%</a:t>
            </a:r>
          </a:p>
          <a:p>
            <a:pPr marL="0" marR="0" lvl="0" indent="0" algn="l" defTabSz="914400" rtl="0" eaLnBrk="1" fontAlgn="base" latinLnBrk="0" hangingPunct="1">
              <a:lnSpc>
                <a:spcPct val="100000"/>
              </a:lnSpc>
              <a:spcBef>
                <a:spcPct val="0"/>
              </a:spcBef>
              <a:spcAft>
                <a:spcPct val="0"/>
              </a:spcAft>
              <a:buClr>
                <a:srgbClr val="1A63B3"/>
              </a:buClr>
              <a:buSzPct val="150000"/>
              <a:buFont typeface="Arial" pitchFamily="34" charset="0"/>
              <a:buChar char="•"/>
              <a:tabLst>
                <a:tab pos="796925" algn="l"/>
                <a:tab pos="1371600" algn="l"/>
                <a:tab pos="1828800" algn="l"/>
              </a:tabLst>
            </a:pPr>
            <a:r>
              <a:rPr kumimoji="0" lang="en-US" sz="1000" b="0" i="0" u="none" strike="noStrike" cap="none" normalizeH="0" baseline="0" dirty="0" smtClean="0">
                <a:ln>
                  <a:noFill/>
                </a:ln>
                <a:solidFill>
                  <a:srgbClr val="505050"/>
                </a:solidFill>
                <a:effectLst/>
                <a:latin typeface="Verdana" pitchFamily="34" charset="0"/>
              </a:rPr>
              <a:t> Angle: 	0°   	Type:	Linear</a:t>
            </a:r>
          </a:p>
          <a:p>
            <a:pPr marL="0" marR="0" lvl="0" indent="0" algn="l" defTabSz="914400" rtl="0" eaLnBrk="1" fontAlgn="base" latinLnBrk="0" hangingPunct="1">
              <a:lnSpc>
                <a:spcPct val="100000"/>
              </a:lnSpc>
              <a:spcBef>
                <a:spcPct val="0"/>
              </a:spcBef>
              <a:spcAft>
                <a:spcPct val="0"/>
              </a:spcAft>
              <a:buClr>
                <a:srgbClr val="1A63B3"/>
              </a:buClr>
              <a:buSzPct val="150000"/>
              <a:buFont typeface="Arial" pitchFamily="34" charset="0"/>
              <a:buChar char="•"/>
              <a:tabLst>
                <a:tab pos="796925" algn="l"/>
              </a:tabLst>
            </a:pPr>
            <a:r>
              <a:rPr kumimoji="0" lang="en-US" sz="1000" b="0" i="0" u="none" strike="noStrike" cap="none" normalizeH="0" baseline="0" dirty="0" smtClean="0">
                <a:ln>
                  <a:noFill/>
                </a:ln>
                <a:solidFill>
                  <a:srgbClr val="505050"/>
                </a:solidFill>
                <a:effectLst/>
                <a:latin typeface="Verdana" pitchFamily="34" charset="0"/>
              </a:rPr>
              <a:t> No Dropshadow</a:t>
            </a:r>
            <a:endParaRPr kumimoji="0" lang="en-US" sz="2000" b="0" i="0" u="none" strike="noStrike" cap="none" normalizeH="0" baseline="0" dirty="0" smtClean="0">
              <a:ln>
                <a:noFill/>
              </a:ln>
              <a:solidFill>
                <a:schemeClr val="tx1"/>
              </a:solidFill>
              <a:effectLst/>
              <a:latin typeface="Arial" pitchFamily="34" charset="0"/>
            </a:endParaRPr>
          </a:p>
        </p:txBody>
      </p:sp>
      <p:sp>
        <p:nvSpPr>
          <p:cNvPr id="47" name="Text Box 16"/>
          <p:cNvSpPr txBox="1">
            <a:spLocks noChangeArrowheads="1"/>
          </p:cNvSpPr>
          <p:nvPr userDrawn="1"/>
        </p:nvSpPr>
        <p:spPr bwMode="auto">
          <a:xfrm>
            <a:off x="440458" y="1583797"/>
            <a:ext cx="1434446" cy="7078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Color Mode: RGB</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   R = Red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   G = Green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   B = Blue</a:t>
            </a:r>
            <a:endParaRPr kumimoji="0" lang="en-US" sz="2000" b="0" i="0" u="none" strike="noStrike" cap="none" normalizeH="0" baseline="0" dirty="0" smtClean="0">
              <a:ln>
                <a:noFill/>
              </a:ln>
              <a:solidFill>
                <a:schemeClr val="tx1"/>
              </a:solidFill>
              <a:effectLst/>
              <a:latin typeface="Arial" pitchFamily="34" charset="0"/>
            </a:endParaRPr>
          </a:p>
        </p:txBody>
      </p:sp>
      <p:sp>
        <p:nvSpPr>
          <p:cNvPr id="48" name="Teardrop 45"/>
          <p:cNvSpPr>
            <a:spLocks noChangeArrowheads="1"/>
          </p:cNvSpPr>
          <p:nvPr userDrawn="1"/>
        </p:nvSpPr>
        <p:spPr bwMode="auto">
          <a:xfrm rot="-2854996">
            <a:off x="6752505" y="4213938"/>
            <a:ext cx="788988" cy="788988"/>
          </a:xfrm>
          <a:custGeom>
            <a:avLst/>
            <a:gdLst>
              <a:gd name="T0" fmla="*/ 788988 w 788385"/>
              <a:gd name="T1" fmla="*/ 394494 h 788385"/>
              <a:gd name="T2" fmla="*/ 673444 w 788385"/>
              <a:gd name="T3" fmla="*/ 673443 h 788385"/>
              <a:gd name="T4" fmla="*/ 394495 w 788385"/>
              <a:gd name="T5" fmla="*/ 788987 h 788385"/>
              <a:gd name="T6" fmla="*/ 115544 w 788385"/>
              <a:gd name="T7" fmla="*/ 673443 h 788385"/>
              <a:gd name="T8" fmla="*/ 0 w 788385"/>
              <a:gd name="T9" fmla="*/ 394494 h 788385"/>
              <a:gd name="T10" fmla="*/ 115544 w 788385"/>
              <a:gd name="T11" fmla="*/ 115544 h 788385"/>
              <a:gd name="T12" fmla="*/ 394495 w 788385"/>
              <a:gd name="T13" fmla="*/ 0 h 788385"/>
              <a:gd name="T14" fmla="*/ 788988 w 788385"/>
              <a:gd name="T15" fmla="*/ 0 h 788385"/>
              <a:gd name="T16" fmla="*/ 0 60000 65536"/>
              <a:gd name="T17" fmla="*/ 5898240 60000 65536"/>
              <a:gd name="T18" fmla="*/ 5898240 60000 65536"/>
              <a:gd name="T19" fmla="*/ 5898240 60000 65536"/>
              <a:gd name="T20" fmla="*/ 11796480 60000 65536"/>
              <a:gd name="T21" fmla="*/ 17694720 60000 65536"/>
              <a:gd name="T22" fmla="*/ 17694720 60000 65536"/>
              <a:gd name="T23" fmla="*/ 17694720 60000 65536"/>
              <a:gd name="T24" fmla="*/ 115456 w 788385"/>
              <a:gd name="T25" fmla="*/ 115456 h 788385"/>
              <a:gd name="T26" fmla="*/ 672929 w 788385"/>
              <a:gd name="T27" fmla="*/ 672929 h 7883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8385" h="788385">
                <a:moveTo>
                  <a:pt x="0" y="394193"/>
                </a:moveTo>
                <a:lnTo>
                  <a:pt x="0" y="394192"/>
                </a:lnTo>
                <a:cubicBezTo>
                  <a:pt x="0" y="176486"/>
                  <a:pt x="176486" y="0"/>
                  <a:pt x="394193" y="0"/>
                </a:cubicBezTo>
                <a:cubicBezTo>
                  <a:pt x="394193" y="0"/>
                  <a:pt x="394193" y="0"/>
                  <a:pt x="394193" y="0"/>
                </a:cubicBezTo>
                <a:cubicBezTo>
                  <a:pt x="525590" y="0"/>
                  <a:pt x="656987" y="0"/>
                  <a:pt x="788385" y="0"/>
                </a:cubicBezTo>
                <a:cubicBezTo>
                  <a:pt x="788385" y="131397"/>
                  <a:pt x="788385" y="262795"/>
                  <a:pt x="788385" y="394193"/>
                </a:cubicBezTo>
                <a:cubicBezTo>
                  <a:pt x="788385" y="611899"/>
                  <a:pt x="611898" y="788386"/>
                  <a:pt x="394192" y="788386"/>
                </a:cubicBezTo>
                <a:cubicBezTo>
                  <a:pt x="176485" y="788386"/>
                  <a:pt x="-1" y="611899"/>
                  <a:pt x="-1" y="394193"/>
                </a:cubicBezTo>
                <a:close/>
              </a:path>
            </a:pathLst>
          </a:custGeom>
          <a:solidFill>
            <a:schemeClr val="bg1">
              <a:lumMod val="95000"/>
            </a:schemeClr>
          </a:solidFill>
          <a:ln w="9525">
            <a:solidFill>
              <a:schemeClr val="bg1">
                <a:lumMod val="75000"/>
              </a:schemeClr>
            </a:solidFill>
            <a:round/>
            <a:headEnd/>
            <a:tailEnd/>
          </a:ln>
          <a:effectLst>
            <a:outerShdw blurRad="63500" dist="38100" dir="2700000" algn="tl" rotWithShape="0">
              <a:srgbClr val="000000">
                <a:alpha val="39998"/>
              </a:srgbClr>
            </a:outerShdw>
          </a:effectLst>
        </p:spPr>
        <p:txBody>
          <a:bodyPr vert="horz" wrap="square" lIns="0" tIns="0" rIns="0" bIns="0" numCol="1" anchor="t" anchorCtr="0" compatLnSpc="1">
            <a:prstTxWarp prst="textNoShape">
              <a:avLst/>
            </a:prstTxWarp>
          </a:bodyPr>
          <a:lstStyle/>
          <a:p>
            <a:endParaRPr lang="en-US" dirty="0"/>
          </a:p>
        </p:txBody>
      </p:sp>
      <p:sp>
        <p:nvSpPr>
          <p:cNvPr id="49" name="Text Box 17"/>
          <p:cNvSpPr txBox="1">
            <a:spLocks noChangeArrowheads="1"/>
          </p:cNvSpPr>
          <p:nvPr userDrawn="1"/>
        </p:nvSpPr>
        <p:spPr bwMode="auto">
          <a:xfrm>
            <a:off x="6755228" y="3334596"/>
            <a:ext cx="800100" cy="5539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R - 242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G - 242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505050"/>
                </a:solidFill>
                <a:effectLst/>
                <a:latin typeface="Verdana" pitchFamily="34" charset="0"/>
              </a:rPr>
              <a:t>B - 242</a:t>
            </a:r>
            <a:endParaRPr kumimoji="0" lang="en-US" sz="2000" b="0" i="0" u="none" strike="noStrike" cap="none" normalizeH="0" baseline="0" dirty="0" smtClean="0">
              <a:ln>
                <a:noFill/>
              </a:ln>
              <a:solidFill>
                <a:schemeClr val="tx1"/>
              </a:solidFill>
              <a:effectLst/>
              <a:latin typeface="Arial" pitchFamily="34" charset="0"/>
            </a:endParaRPr>
          </a:p>
        </p:txBody>
      </p:sp>
      <p:sp>
        <p:nvSpPr>
          <p:cNvPr id="45" name="TextBox 44"/>
          <p:cNvSpPr txBox="1"/>
          <p:nvPr userDrawn="1"/>
        </p:nvSpPr>
        <p:spPr>
          <a:xfrm>
            <a:off x="1569534" y="6362752"/>
            <a:ext cx="5699503" cy="37550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800" dirty="0" smtClean="0">
                <a:solidFill>
                  <a:srgbClr val="FF0000"/>
                </a:solidFill>
                <a:latin typeface="Verdana" pitchFamily="34" charset="0"/>
              </a:rPr>
              <a:t>Delete this slide when presentation is</a:t>
            </a:r>
            <a:r>
              <a:rPr lang="en-US" sz="1800" baseline="0" dirty="0" smtClean="0">
                <a:solidFill>
                  <a:srgbClr val="FF0000"/>
                </a:solidFill>
                <a:latin typeface="Verdana" pitchFamily="34" charset="0"/>
              </a:rPr>
              <a:t> </a:t>
            </a:r>
            <a:r>
              <a:rPr lang="en-US" sz="1800" dirty="0" smtClean="0">
                <a:solidFill>
                  <a:srgbClr val="FF0000"/>
                </a:solidFill>
                <a:latin typeface="Verdana" pitchFamily="34" charset="0"/>
              </a:rPr>
              <a:t>finalized</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Guidelines - Layout Selections">
    <p:spTree>
      <p:nvGrpSpPr>
        <p:cNvPr id="1" name=""/>
        <p:cNvGrpSpPr/>
        <p:nvPr/>
      </p:nvGrpSpPr>
      <p:grpSpPr>
        <a:xfrm>
          <a:off x="0" y="0"/>
          <a:ext cx="0" cy="0"/>
          <a:chOff x="0" y="0"/>
          <a:chExt cx="0" cy="0"/>
        </a:xfrm>
      </p:grpSpPr>
      <p:sp>
        <p:nvSpPr>
          <p:cNvPr id="8" name="TextBox 7"/>
          <p:cNvSpPr txBox="1"/>
          <p:nvPr userDrawn="1"/>
        </p:nvSpPr>
        <p:spPr>
          <a:xfrm>
            <a:off x="464024" y="300251"/>
            <a:ext cx="8243248" cy="461665"/>
          </a:xfrm>
          <a:prstGeom prst="rect">
            <a:avLst/>
          </a:prstGeom>
          <a:noFill/>
        </p:spPr>
        <p:txBody>
          <a:bodyPr wrap="square" rtlCol="0">
            <a:spAutoFit/>
          </a:bodyPr>
          <a:lstStyle/>
          <a:p>
            <a:r>
              <a:rPr lang="en-US" sz="2400" b="1" kern="1200" dirty="0" smtClean="0">
                <a:solidFill>
                  <a:srgbClr val="0079C1"/>
                </a:solidFill>
                <a:latin typeface="Verdana" pitchFamily="34" charset="0"/>
                <a:ea typeface="+mn-ea"/>
                <a:cs typeface="+mn-cs"/>
              </a:rPr>
              <a:t>PPT PRESENTATION</a:t>
            </a:r>
            <a:r>
              <a:rPr lang="en-US" sz="2400" b="1" kern="1200" baseline="0" dirty="0" smtClean="0">
                <a:solidFill>
                  <a:srgbClr val="0079C1"/>
                </a:solidFill>
                <a:latin typeface="Verdana" pitchFamily="34" charset="0"/>
                <a:ea typeface="+mn-ea"/>
                <a:cs typeface="+mn-cs"/>
              </a:rPr>
              <a:t> GUIDELINES</a:t>
            </a:r>
            <a:endParaRPr lang="en-US" sz="2400" b="1" kern="1200" dirty="0">
              <a:solidFill>
                <a:srgbClr val="0079C1"/>
              </a:solidFill>
              <a:latin typeface="Verdana" pitchFamily="34" charset="0"/>
              <a:ea typeface="+mn-ea"/>
              <a:cs typeface="+mn-cs"/>
            </a:endParaRPr>
          </a:p>
        </p:txBody>
      </p:sp>
      <p:sp>
        <p:nvSpPr>
          <p:cNvPr id="3" name="TextBox 2"/>
          <p:cNvSpPr txBox="1"/>
          <p:nvPr userDrawn="1"/>
        </p:nvSpPr>
        <p:spPr>
          <a:xfrm>
            <a:off x="470862" y="921546"/>
            <a:ext cx="8523509" cy="5424562"/>
          </a:xfrm>
          <a:prstGeom prst="rect">
            <a:avLst/>
          </a:prstGeom>
          <a:noFill/>
        </p:spPr>
        <p:txBody>
          <a:bodyPr wrap="square" rtlCol="0">
            <a:spAutoFit/>
          </a:bodyPr>
          <a:lstStyle/>
          <a:p>
            <a:pPr marL="231775" lvl="0" indent="-231775">
              <a:spcBef>
                <a:spcPts val="50"/>
              </a:spcBef>
              <a:spcAft>
                <a:spcPts val="400"/>
              </a:spcAft>
              <a:buClr>
                <a:srgbClr val="0079C1"/>
              </a:buClr>
              <a:buFont typeface="Arial" pitchFamily="34" charset="0"/>
              <a:buChar char="•"/>
            </a:pPr>
            <a:r>
              <a:rPr lang="en-US" sz="1400" dirty="0" smtClean="0">
                <a:solidFill>
                  <a:srgbClr val="5F5F5F"/>
                </a:solidFill>
                <a:latin typeface="+mn-lt"/>
              </a:rPr>
              <a:t>Are you working in PPT</a:t>
            </a:r>
            <a:r>
              <a:rPr lang="en-US" sz="1400" baseline="0" dirty="0" smtClean="0">
                <a:solidFill>
                  <a:srgbClr val="5F5F5F"/>
                </a:solidFill>
                <a:latin typeface="+mn-lt"/>
              </a:rPr>
              <a:t> 2003?  If yes, close this and use </a:t>
            </a:r>
            <a:r>
              <a:rPr lang="en-US" sz="1400" dirty="0" smtClean="0">
                <a:solidFill>
                  <a:srgbClr val="5F5F5F"/>
                </a:solidFill>
                <a:latin typeface="+mn-lt"/>
              </a:rPr>
              <a:t>the</a:t>
            </a:r>
            <a:r>
              <a:rPr lang="en-US" sz="1400" baseline="0" dirty="0" smtClean="0">
                <a:solidFill>
                  <a:srgbClr val="5F5F5F"/>
                </a:solidFill>
                <a:latin typeface="+mn-lt"/>
              </a:rPr>
              <a:t> 2003 template (.pot)</a:t>
            </a:r>
            <a:br>
              <a:rPr lang="en-US" sz="1400" baseline="0" dirty="0" smtClean="0">
                <a:solidFill>
                  <a:srgbClr val="5F5F5F"/>
                </a:solidFill>
                <a:latin typeface="+mn-lt"/>
              </a:rPr>
            </a:br>
            <a:r>
              <a:rPr lang="en-US" sz="1400" baseline="0" dirty="0" smtClean="0">
                <a:solidFill>
                  <a:srgbClr val="5F5F5F"/>
                </a:solidFill>
                <a:latin typeface="+mn-lt"/>
              </a:rPr>
              <a:t>Are you working in PPT </a:t>
            </a:r>
            <a:r>
              <a:rPr lang="en-US" sz="1400" b="1" baseline="0" dirty="0" smtClean="0">
                <a:solidFill>
                  <a:srgbClr val="5F5F5F"/>
                </a:solidFill>
                <a:latin typeface="+mn-lt"/>
              </a:rPr>
              <a:t>2007</a:t>
            </a:r>
            <a:r>
              <a:rPr lang="en-US" sz="1400" baseline="0" dirty="0" smtClean="0">
                <a:solidFill>
                  <a:srgbClr val="5F5F5F"/>
                </a:solidFill>
                <a:latin typeface="+mn-lt"/>
              </a:rPr>
              <a:t>? This is the correct 2007 template (.potx), please continue.</a:t>
            </a:r>
          </a:p>
          <a:p>
            <a:pPr marL="231775" lvl="0" indent="-231775">
              <a:spcBef>
                <a:spcPts val="500"/>
              </a:spcBef>
              <a:spcAft>
                <a:spcPts val="400"/>
              </a:spcAft>
              <a:buClr>
                <a:srgbClr val="0079C1"/>
              </a:buClr>
              <a:buFont typeface="Arial" pitchFamily="34" charset="0"/>
              <a:buChar char="•"/>
            </a:pPr>
            <a:r>
              <a:rPr lang="en-US" sz="1400" b="1" dirty="0" smtClean="0">
                <a:solidFill>
                  <a:srgbClr val="5F5F5F"/>
                </a:solidFill>
                <a:latin typeface="+mn-lt"/>
              </a:rPr>
              <a:t>Copyright</a:t>
            </a:r>
            <a:r>
              <a:rPr lang="en-US" sz="1400" dirty="0" smtClean="0">
                <a:solidFill>
                  <a:srgbClr val="5F5F5F"/>
                </a:solidFill>
                <a:latin typeface="+mn-lt"/>
              </a:rPr>
              <a:t>: </a:t>
            </a:r>
            <a:r>
              <a:rPr lang="en-US" sz="1400" kern="1200" dirty="0" smtClean="0">
                <a:solidFill>
                  <a:srgbClr val="5F5F5F"/>
                </a:solidFill>
                <a:latin typeface="+mn-lt"/>
                <a:ea typeface="+mn-ea"/>
                <a:cs typeface="+mn-cs"/>
              </a:rPr>
              <a:t>Use the </a:t>
            </a:r>
            <a:r>
              <a:rPr lang="en-US" sz="1400" i="1" kern="1200" dirty="0" smtClean="0">
                <a:solidFill>
                  <a:srgbClr val="5F5F5F"/>
                </a:solidFill>
                <a:latin typeface="+mn-lt"/>
                <a:ea typeface="+mn-ea"/>
                <a:cs typeface="+mn-cs"/>
              </a:rPr>
              <a:t>correct</a:t>
            </a:r>
            <a:r>
              <a:rPr lang="en-US" sz="1400" kern="1200" dirty="0" smtClean="0">
                <a:solidFill>
                  <a:srgbClr val="5F5F5F"/>
                </a:solidFill>
                <a:latin typeface="+mn-lt"/>
                <a:ea typeface="+mn-ea"/>
                <a:cs typeface="+mn-cs"/>
              </a:rPr>
              <a:t> </a:t>
            </a:r>
            <a:r>
              <a:rPr lang="en-US" sz="1400" i="1" kern="1200" dirty="0" smtClean="0">
                <a:solidFill>
                  <a:srgbClr val="5F5F5F"/>
                </a:solidFill>
                <a:latin typeface="+mn-lt"/>
                <a:ea typeface="+mn-ea"/>
                <a:cs typeface="+mn-cs"/>
              </a:rPr>
              <a:t>slides</a:t>
            </a:r>
            <a:r>
              <a:rPr lang="en-US" sz="1400" kern="1200" dirty="0" smtClean="0">
                <a:solidFill>
                  <a:srgbClr val="5F5F5F"/>
                </a:solidFill>
                <a:latin typeface="+mn-lt"/>
                <a:ea typeface="+mn-ea"/>
                <a:cs typeface="+mn-cs"/>
              </a:rPr>
              <a:t> containing the</a:t>
            </a:r>
            <a:r>
              <a:rPr lang="en-US" sz="1400" kern="1200" baseline="0" dirty="0" smtClean="0">
                <a:solidFill>
                  <a:srgbClr val="5F5F5F"/>
                </a:solidFill>
                <a:latin typeface="+mn-lt"/>
                <a:ea typeface="+mn-ea"/>
                <a:cs typeface="+mn-cs"/>
              </a:rPr>
              <a:t> correct</a:t>
            </a:r>
            <a:r>
              <a:rPr lang="en-US" sz="1400" kern="1200" dirty="0" smtClean="0">
                <a:solidFill>
                  <a:srgbClr val="5F5F5F"/>
                </a:solidFill>
                <a:latin typeface="+mn-lt"/>
                <a:ea typeface="+mn-ea"/>
                <a:cs typeface="+mn-cs"/>
              </a:rPr>
              <a:t> footer copy options</a:t>
            </a:r>
            <a:r>
              <a:rPr lang="en-US" sz="1400" kern="1200" baseline="0" dirty="0" smtClean="0">
                <a:solidFill>
                  <a:srgbClr val="5F5F5F"/>
                </a:solidFill>
                <a:latin typeface="+mn-lt"/>
                <a:ea typeface="+mn-ea"/>
                <a:cs typeface="+mn-cs"/>
              </a:rPr>
              <a:t> </a:t>
            </a:r>
            <a:r>
              <a:rPr lang="en-US" sz="1400" kern="1200" dirty="0" smtClean="0">
                <a:solidFill>
                  <a:srgbClr val="5F5F5F"/>
                </a:solidFill>
                <a:latin typeface="+mn-lt"/>
                <a:ea typeface="+mn-ea"/>
                <a:cs typeface="+mn-cs"/>
              </a:rPr>
              <a:t>that are appropriate for your presentation. Copy options are:</a:t>
            </a:r>
            <a:endParaRPr lang="en-US" sz="1400" baseline="0" dirty="0" smtClean="0">
              <a:solidFill>
                <a:srgbClr val="5F5F5F"/>
              </a:solidFill>
              <a:latin typeface="+mn-lt"/>
            </a:endParaRPr>
          </a:p>
          <a:p>
            <a:pPr marL="688975" marR="0" lvl="1" indent="-231775" algn="l" defTabSz="914400" rtl="0" eaLnBrk="1" fontAlgn="base" latinLnBrk="0" hangingPunct="1">
              <a:lnSpc>
                <a:spcPct val="100000"/>
              </a:lnSpc>
              <a:spcBef>
                <a:spcPts val="50"/>
              </a:spcBef>
              <a:spcAft>
                <a:spcPts val="400"/>
              </a:spcAft>
              <a:buClr>
                <a:srgbClr val="0079C1"/>
              </a:buClr>
              <a:buSzTx/>
              <a:buFont typeface="Arial" pitchFamily="34" charset="0"/>
              <a:buChar char="•"/>
              <a:tabLst/>
              <a:defRPr/>
            </a:pPr>
            <a:r>
              <a:rPr lang="en-US" sz="1300" dirty="0" smtClean="0">
                <a:solidFill>
                  <a:schemeClr val="accent6"/>
                </a:solidFill>
                <a:latin typeface="+mn-lt"/>
                <a:ea typeface="ＭＳ Ｐゴシック" pitchFamily="34" charset="-128"/>
                <a:cs typeface="Arial" charset="0"/>
                <a:sym typeface="Verdana" pitchFamily="34" charset="0"/>
              </a:rPr>
              <a:t>A: “© </a:t>
            </a:r>
            <a:r>
              <a:rPr lang="en-US" sz="1300" dirty="0" smtClean="0">
                <a:solidFill>
                  <a:schemeClr val="accent6"/>
                </a:solidFill>
                <a:latin typeface="+mn-lt"/>
                <a:ea typeface="ＭＳ Ｐゴシック" pitchFamily="34" charset="-128"/>
                <a:sym typeface="Verdana" pitchFamily="34" charset="0"/>
              </a:rPr>
              <a:t>2012 Copyright Atmel Corporation”</a:t>
            </a:r>
            <a:r>
              <a:rPr lang="en-US" sz="1400" dirty="0" smtClean="0">
                <a:solidFill>
                  <a:schemeClr val="accent6"/>
                </a:solidFill>
                <a:latin typeface="+mn-lt"/>
                <a:ea typeface="ＭＳ Ｐゴシック" pitchFamily="34" charset="-128"/>
                <a:sym typeface="Verdana" pitchFamily="34" charset="0"/>
              </a:rPr>
              <a:t> </a:t>
            </a:r>
            <a:r>
              <a:rPr lang="en-US" sz="1400" b="1" i="1" dirty="0" smtClean="0">
                <a:solidFill>
                  <a:srgbClr val="5F5F5F"/>
                </a:solidFill>
                <a:latin typeface="+mn-lt"/>
                <a:ea typeface="ＭＳ Ｐゴシック" pitchFamily="34" charset="-128"/>
                <a:sym typeface="Verdana" pitchFamily="34" charset="0"/>
              </a:rPr>
              <a:t>or</a:t>
            </a:r>
          </a:p>
          <a:p>
            <a:pPr marL="688975" marR="0" lvl="1" indent="-231775" algn="l" defTabSz="914400" rtl="0" eaLnBrk="1" fontAlgn="base" latinLnBrk="0" hangingPunct="1">
              <a:lnSpc>
                <a:spcPct val="100000"/>
              </a:lnSpc>
              <a:spcBef>
                <a:spcPts val="50"/>
              </a:spcBef>
              <a:spcAft>
                <a:spcPts val="400"/>
              </a:spcAft>
              <a:buClr>
                <a:srgbClr val="0079C1"/>
              </a:buClr>
              <a:buSzTx/>
              <a:buFont typeface="Arial" pitchFamily="34" charset="0"/>
              <a:buChar char="•"/>
              <a:tabLst/>
              <a:defRPr/>
            </a:pPr>
            <a:r>
              <a:rPr lang="en-US" sz="1300" dirty="0" smtClean="0">
                <a:solidFill>
                  <a:schemeClr val="accent1"/>
                </a:solidFill>
                <a:latin typeface="+mn-lt"/>
                <a:cs typeface="Arial"/>
                <a:sym typeface="Verdana" pitchFamily="34" charset="0"/>
              </a:rPr>
              <a:t>B: “© </a:t>
            </a:r>
            <a:r>
              <a:rPr lang="en-US" sz="1300" dirty="0" smtClean="0">
                <a:solidFill>
                  <a:schemeClr val="accent1"/>
                </a:solidFill>
                <a:latin typeface="+mn-lt"/>
                <a:sym typeface="Verdana" pitchFamily="34" charset="0"/>
              </a:rPr>
              <a:t>2012 Atmel Confidential”</a:t>
            </a:r>
          </a:p>
          <a:p>
            <a:pPr marL="231775" lvl="0" indent="-231775">
              <a:spcBef>
                <a:spcPts val="500"/>
              </a:spcBef>
              <a:spcAft>
                <a:spcPts val="400"/>
              </a:spcAft>
              <a:buClr>
                <a:srgbClr val="0079C1"/>
              </a:buClr>
              <a:buFont typeface="Arial" pitchFamily="34" charset="0"/>
              <a:buChar char="•"/>
            </a:pPr>
            <a:r>
              <a:rPr lang="en-US" sz="1400" b="1" kern="1200" dirty="0" smtClean="0">
                <a:solidFill>
                  <a:srgbClr val="5F5F5F"/>
                </a:solidFill>
                <a:latin typeface="+mn-lt"/>
                <a:ea typeface="+mn-ea"/>
                <a:cs typeface="+mn-cs"/>
              </a:rPr>
              <a:t>Last slide</a:t>
            </a:r>
            <a:r>
              <a:rPr lang="en-US" sz="1400" b="1" kern="1200" baseline="0" dirty="0" smtClean="0">
                <a:solidFill>
                  <a:srgbClr val="5F5F5F"/>
                </a:solidFill>
                <a:latin typeface="+mn-lt"/>
                <a:ea typeface="+mn-ea"/>
                <a:cs typeface="+mn-cs"/>
              </a:rPr>
              <a:t> (l</a:t>
            </a:r>
            <a:r>
              <a:rPr lang="en-US" sz="1400" b="1" kern="1200" dirty="0" smtClean="0">
                <a:solidFill>
                  <a:srgbClr val="5F5F5F"/>
                </a:solidFill>
                <a:latin typeface="+mn-lt"/>
                <a:ea typeface="+mn-ea"/>
                <a:cs typeface="+mn-cs"/>
              </a:rPr>
              <a:t>egal)</a:t>
            </a:r>
            <a:r>
              <a:rPr lang="en-US" sz="1400" kern="1200" dirty="0" smtClean="0">
                <a:solidFill>
                  <a:srgbClr val="5F5F5F"/>
                </a:solidFill>
                <a:latin typeface="+mn-lt"/>
                <a:ea typeface="+mn-ea"/>
                <a:cs typeface="+mn-cs"/>
              </a:rPr>
              <a:t>: Use the correct</a:t>
            </a:r>
            <a:r>
              <a:rPr lang="en-US" sz="1400" kern="1200" baseline="0" dirty="0" smtClean="0">
                <a:solidFill>
                  <a:srgbClr val="5F5F5F"/>
                </a:solidFill>
                <a:latin typeface="+mn-lt"/>
                <a:ea typeface="+mn-ea"/>
                <a:cs typeface="+mn-cs"/>
              </a:rPr>
              <a:t> end/last slide</a:t>
            </a:r>
            <a:r>
              <a:rPr lang="en-US" sz="1400" kern="1200" dirty="0" smtClean="0">
                <a:solidFill>
                  <a:srgbClr val="5F5F5F"/>
                </a:solidFill>
                <a:latin typeface="+mn-lt"/>
                <a:ea typeface="+mn-ea"/>
                <a:cs typeface="+mn-cs"/>
              </a:rPr>
              <a:t> </a:t>
            </a:r>
            <a:r>
              <a:rPr lang="en-US" sz="1400" kern="1200" baseline="0" dirty="0" smtClean="0">
                <a:solidFill>
                  <a:srgbClr val="5F5F5F"/>
                </a:solidFill>
                <a:latin typeface="+mn-lt"/>
                <a:ea typeface="+mn-ea"/>
                <a:cs typeface="+mn-cs"/>
              </a:rPr>
              <a:t>containing the correct legal slug. </a:t>
            </a:r>
            <a:br>
              <a:rPr lang="en-US" sz="1400" kern="1200" baseline="0" dirty="0" smtClean="0">
                <a:solidFill>
                  <a:srgbClr val="5F5F5F"/>
                </a:solidFill>
                <a:latin typeface="+mn-lt"/>
                <a:ea typeface="+mn-ea"/>
                <a:cs typeface="+mn-cs"/>
              </a:rPr>
            </a:br>
            <a:r>
              <a:rPr lang="en-US" sz="1400" kern="1200" baseline="0" dirty="0" smtClean="0">
                <a:solidFill>
                  <a:srgbClr val="5F5F5F"/>
                </a:solidFill>
                <a:latin typeface="+mn-lt"/>
                <a:ea typeface="+mn-ea"/>
                <a:cs typeface="+mn-cs"/>
              </a:rPr>
              <a:t>Legal slug options are:</a:t>
            </a:r>
          </a:p>
          <a:p>
            <a:pPr marL="688975" marR="0" lvl="1" indent="-231775" algn="l" defTabSz="914400" rtl="0" eaLnBrk="1" fontAlgn="base" latinLnBrk="0" hangingPunct="1">
              <a:lnSpc>
                <a:spcPct val="100000"/>
              </a:lnSpc>
              <a:spcBef>
                <a:spcPts val="50"/>
              </a:spcBef>
              <a:spcAft>
                <a:spcPts val="400"/>
              </a:spcAft>
              <a:buClr>
                <a:srgbClr val="0079C1"/>
              </a:buClr>
              <a:buSzTx/>
              <a:buFont typeface="Arial" pitchFamily="34" charset="0"/>
              <a:buChar char="•"/>
              <a:tabLst/>
              <a:defRPr/>
            </a:pPr>
            <a:r>
              <a:rPr lang="en-US" sz="1300" b="0" i="0" kern="1200" baseline="0" dirty="0" smtClean="0">
                <a:solidFill>
                  <a:schemeClr val="accent6"/>
                </a:solidFill>
                <a:latin typeface="+mn-lt"/>
                <a:ea typeface="ＭＳ Ｐゴシック" pitchFamily="34" charset="-128"/>
                <a:cs typeface="+mn-cs"/>
                <a:sym typeface="Verdana" pitchFamily="34" charset="0"/>
              </a:rPr>
              <a:t>A: Copyright – General legal or ARM legal </a:t>
            </a:r>
            <a:r>
              <a:rPr lang="en-US" sz="1300" i="0" kern="1200" baseline="0" dirty="0" smtClean="0">
                <a:solidFill>
                  <a:schemeClr val="accent6"/>
                </a:solidFill>
                <a:latin typeface="+mn-lt"/>
                <a:ea typeface="ＭＳ Ｐゴシック" pitchFamily="34" charset="-128"/>
                <a:cs typeface="+mn-cs"/>
                <a:sym typeface="Verdana" pitchFamily="34" charset="0"/>
              </a:rPr>
              <a:t>with “</a:t>
            </a:r>
            <a:r>
              <a:rPr lang="en-US" sz="1300" i="0" kern="1200" dirty="0" smtClean="0">
                <a:solidFill>
                  <a:schemeClr val="accent6"/>
                </a:solidFill>
                <a:latin typeface="+mn-lt"/>
                <a:ea typeface="ＭＳ Ｐゴシック" pitchFamily="34" charset="-128"/>
                <a:cs typeface="Arial" charset="0"/>
                <a:sym typeface="Verdana" pitchFamily="34" charset="0"/>
              </a:rPr>
              <a:t>© </a:t>
            </a:r>
            <a:r>
              <a:rPr lang="en-US" sz="1300" i="0" kern="1200" dirty="0" smtClean="0">
                <a:solidFill>
                  <a:schemeClr val="accent6"/>
                </a:solidFill>
                <a:latin typeface="+mn-lt"/>
                <a:ea typeface="ＭＳ Ｐゴシック" pitchFamily="34" charset="-128"/>
                <a:cs typeface="+mn-cs"/>
                <a:sym typeface="Verdana" pitchFamily="34" charset="0"/>
              </a:rPr>
              <a:t>2012 Copyright Atmel Corporation” </a:t>
            </a:r>
            <a:r>
              <a:rPr lang="en-US" sz="1400" b="1" i="1" kern="1200" dirty="0" smtClean="0">
                <a:solidFill>
                  <a:srgbClr val="5F5F5F"/>
                </a:solidFill>
                <a:latin typeface="+mn-lt"/>
                <a:ea typeface="ＭＳ Ｐゴシック" pitchFamily="34" charset="-128"/>
                <a:cs typeface="+mn-cs"/>
                <a:sym typeface="Verdana" pitchFamily="34" charset="0"/>
              </a:rPr>
              <a:t>or</a:t>
            </a:r>
            <a:endParaRPr lang="en-US" sz="1400" kern="1200" dirty="0" smtClean="0">
              <a:solidFill>
                <a:srgbClr val="5F5F5F"/>
              </a:solidFill>
              <a:latin typeface="+mn-lt"/>
              <a:ea typeface="ＭＳ Ｐゴシック" pitchFamily="34" charset="-128"/>
              <a:cs typeface="+mn-cs"/>
              <a:sym typeface="Verdana" pitchFamily="34" charset="0"/>
            </a:endParaRPr>
          </a:p>
          <a:p>
            <a:pPr marL="688975" marR="0" lvl="1" indent="-231775" algn="l" defTabSz="914400" rtl="0" eaLnBrk="1" fontAlgn="base" latinLnBrk="0" hangingPunct="1">
              <a:lnSpc>
                <a:spcPct val="100000"/>
              </a:lnSpc>
              <a:spcBef>
                <a:spcPts val="50"/>
              </a:spcBef>
              <a:spcAft>
                <a:spcPts val="400"/>
              </a:spcAft>
              <a:buClr>
                <a:srgbClr val="0079C1"/>
              </a:buClr>
              <a:buSzTx/>
              <a:buFont typeface="Arial" pitchFamily="34" charset="0"/>
              <a:buChar char="•"/>
              <a:tabLst/>
              <a:defRPr/>
            </a:pPr>
            <a:r>
              <a:rPr lang="en-US" sz="1300" b="0" i="0" kern="1200" baseline="0" dirty="0" smtClean="0">
                <a:solidFill>
                  <a:schemeClr val="accent1"/>
                </a:solidFill>
                <a:latin typeface="+mn-lt"/>
                <a:ea typeface="ＭＳ Ｐゴシック" pitchFamily="34" charset="-128"/>
                <a:cs typeface="+mn-cs"/>
                <a:sym typeface="Verdana" pitchFamily="34" charset="0"/>
              </a:rPr>
              <a:t>B: Confidential – General legal  or ARM legal </a:t>
            </a:r>
            <a:r>
              <a:rPr lang="en-US" sz="1300" i="0" kern="1200" baseline="0" dirty="0" smtClean="0">
                <a:solidFill>
                  <a:schemeClr val="accent1"/>
                </a:solidFill>
                <a:latin typeface="+mn-lt"/>
                <a:ea typeface="ＭＳ Ｐゴシック" pitchFamily="34" charset="-128"/>
                <a:cs typeface="+mn-cs"/>
                <a:sym typeface="Verdana" pitchFamily="34" charset="0"/>
              </a:rPr>
              <a:t>with “</a:t>
            </a:r>
            <a:r>
              <a:rPr lang="en-US" sz="1300" i="0" kern="1200" dirty="0" smtClean="0">
                <a:solidFill>
                  <a:schemeClr val="accent1"/>
                </a:solidFill>
                <a:latin typeface="+mn-lt"/>
                <a:ea typeface="+mn-ea"/>
                <a:cs typeface="Arial"/>
                <a:sym typeface="Verdana" pitchFamily="34" charset="0"/>
              </a:rPr>
              <a:t>© </a:t>
            </a:r>
            <a:r>
              <a:rPr lang="en-US" sz="1300" i="0" kern="1200" dirty="0" smtClean="0">
                <a:solidFill>
                  <a:schemeClr val="accent1"/>
                </a:solidFill>
                <a:latin typeface="+mn-lt"/>
                <a:ea typeface="+mn-ea"/>
                <a:cs typeface="+mn-cs"/>
                <a:sym typeface="Verdana" pitchFamily="34" charset="0"/>
              </a:rPr>
              <a:t>2012 Atmel Confidential”</a:t>
            </a:r>
            <a:endParaRPr lang="en-US" sz="1300" i="0" kern="1200" dirty="0" smtClean="0">
              <a:solidFill>
                <a:schemeClr val="accent1"/>
              </a:solidFill>
              <a:latin typeface="+mn-lt"/>
              <a:ea typeface="+mn-ea"/>
              <a:cs typeface="+mn-cs"/>
            </a:endParaRPr>
          </a:p>
          <a:p>
            <a:pPr marL="231775" lvl="0" indent="-231775">
              <a:spcBef>
                <a:spcPts val="500"/>
              </a:spcBef>
              <a:spcAft>
                <a:spcPts val="400"/>
              </a:spcAft>
              <a:buClr>
                <a:srgbClr val="0079C1"/>
              </a:buClr>
              <a:buFont typeface="Arial" pitchFamily="34" charset="0"/>
              <a:buChar char="•"/>
            </a:pPr>
            <a:r>
              <a:rPr lang="en-US" sz="1400" b="1" dirty="0" smtClean="0">
                <a:solidFill>
                  <a:srgbClr val="5F5F5F"/>
                </a:solidFill>
                <a:latin typeface="+mn-lt"/>
              </a:rPr>
              <a:t>How</a:t>
            </a:r>
            <a:r>
              <a:rPr lang="en-US" sz="1400" b="1" baseline="0" dirty="0" smtClean="0">
                <a:solidFill>
                  <a:srgbClr val="5F5F5F"/>
                </a:solidFill>
                <a:latin typeface="+mn-lt"/>
              </a:rPr>
              <a:t> to select the correct slides</a:t>
            </a:r>
            <a:r>
              <a:rPr lang="en-US" sz="1400" b="0" baseline="0" dirty="0" smtClean="0">
                <a:solidFill>
                  <a:srgbClr val="5F5F5F"/>
                </a:solidFill>
                <a:latin typeface="+mn-lt"/>
              </a:rPr>
              <a:t> with the correct footer copy of either Copyright or Confidential. As a default, this template has the copyright footer inserted as the starter slides. If you require the confidential footer, do the following for each slide:</a:t>
            </a:r>
          </a:p>
          <a:p>
            <a:pPr marL="688975" lvl="1" indent="-231775">
              <a:spcBef>
                <a:spcPts val="50"/>
              </a:spcBef>
              <a:spcAft>
                <a:spcPts val="400"/>
              </a:spcAft>
              <a:buClr>
                <a:srgbClr val="0079C1"/>
              </a:buClr>
              <a:buFont typeface="Arial" pitchFamily="34" charset="0"/>
              <a:buChar char="•"/>
            </a:pPr>
            <a:r>
              <a:rPr lang="en-US" sz="1400" b="0" baseline="0" dirty="0" smtClean="0">
                <a:solidFill>
                  <a:srgbClr val="5F5F5F"/>
                </a:solidFill>
                <a:latin typeface="+mn-lt"/>
              </a:rPr>
              <a:t>Right-click on the slide &gt; select </a:t>
            </a:r>
            <a:r>
              <a:rPr lang="en-US" sz="1400" b="0" i="1" baseline="0" dirty="0" smtClean="0">
                <a:solidFill>
                  <a:srgbClr val="5F5F5F"/>
                </a:solidFill>
                <a:latin typeface="+mn-lt"/>
              </a:rPr>
              <a:t>Layout</a:t>
            </a:r>
            <a:r>
              <a:rPr lang="en-US" sz="1400" b="0" baseline="0" dirty="0" smtClean="0">
                <a:solidFill>
                  <a:srgbClr val="5F5F5F"/>
                </a:solidFill>
                <a:latin typeface="+mn-lt"/>
              </a:rPr>
              <a:t> &gt; select any slide labeled:</a:t>
            </a:r>
          </a:p>
          <a:p>
            <a:pPr marL="1146175" lvl="2" indent="-231775">
              <a:spcBef>
                <a:spcPts val="50"/>
              </a:spcBef>
              <a:spcAft>
                <a:spcPts val="400"/>
              </a:spcAft>
              <a:buClr>
                <a:srgbClr val="0079C1"/>
              </a:buClr>
              <a:buFont typeface="Arial" pitchFamily="34" charset="0"/>
              <a:buChar char="•"/>
            </a:pPr>
            <a:r>
              <a:rPr lang="en-US" sz="1400" b="0" baseline="0" dirty="0" smtClean="0">
                <a:solidFill>
                  <a:schemeClr val="accent6"/>
                </a:solidFill>
                <a:latin typeface="+mn-lt"/>
              </a:rPr>
              <a:t>A:   for footers with the copyright slug</a:t>
            </a:r>
          </a:p>
          <a:p>
            <a:pPr marL="1146175" lvl="2" indent="-231775">
              <a:spcBef>
                <a:spcPts val="50"/>
              </a:spcBef>
              <a:spcAft>
                <a:spcPts val="400"/>
              </a:spcAft>
              <a:buClr>
                <a:srgbClr val="0079C1"/>
              </a:buClr>
              <a:buFont typeface="Arial" pitchFamily="34" charset="0"/>
              <a:buChar char="•"/>
            </a:pPr>
            <a:r>
              <a:rPr lang="en-US" sz="1400" b="0" baseline="0" dirty="0" smtClean="0">
                <a:solidFill>
                  <a:schemeClr val="accent1"/>
                </a:solidFill>
                <a:latin typeface="+mn-lt"/>
              </a:rPr>
              <a:t>B:   for footers with the confidential slug </a:t>
            </a:r>
          </a:p>
          <a:p>
            <a:pPr marL="688975" lvl="1" indent="-231775">
              <a:spcBef>
                <a:spcPts val="50"/>
              </a:spcBef>
              <a:spcAft>
                <a:spcPts val="400"/>
              </a:spcAft>
              <a:buClr>
                <a:srgbClr val="0079C1"/>
              </a:buClr>
              <a:buFont typeface="Arial" pitchFamily="34" charset="0"/>
              <a:buChar char="•"/>
            </a:pPr>
            <a:r>
              <a:rPr lang="en-US" sz="1400" b="0" baseline="0" dirty="0" smtClean="0">
                <a:solidFill>
                  <a:srgbClr val="5F5F5F"/>
                </a:solidFill>
                <a:latin typeface="+mn-lt"/>
              </a:rPr>
              <a:t>See next guideline slide for helpful figures</a:t>
            </a:r>
          </a:p>
          <a:p>
            <a:pPr marL="231775" lvl="0" indent="-231775">
              <a:spcBef>
                <a:spcPts val="500"/>
              </a:spcBef>
              <a:spcAft>
                <a:spcPts val="400"/>
              </a:spcAft>
              <a:buClr>
                <a:srgbClr val="0079C1"/>
              </a:buClr>
              <a:buFont typeface="Arial" pitchFamily="34" charset="0"/>
              <a:buChar char="•"/>
            </a:pPr>
            <a:r>
              <a:rPr lang="en-US" sz="1400" b="1" baseline="0" dirty="0" smtClean="0">
                <a:solidFill>
                  <a:srgbClr val="5F5F5F"/>
                </a:solidFill>
                <a:latin typeface="+mn-lt"/>
              </a:rPr>
              <a:t>Add Presentation Title and Date in footer</a:t>
            </a:r>
            <a:r>
              <a:rPr lang="en-US" sz="1400" b="0" baseline="0" dirty="0" smtClean="0">
                <a:solidFill>
                  <a:srgbClr val="5F5F5F"/>
                </a:solidFill>
                <a:latin typeface="+mn-lt"/>
              </a:rPr>
              <a:t>:                                                                         To add/edits footer, continue reading guideline slides</a:t>
            </a:r>
          </a:p>
          <a:p>
            <a:pPr marL="688975" lvl="1" indent="-231775">
              <a:spcBef>
                <a:spcPts val="50"/>
              </a:spcBef>
              <a:spcAft>
                <a:spcPts val="400"/>
              </a:spcAft>
              <a:buClr>
                <a:srgbClr val="0079C1"/>
              </a:buClr>
              <a:buFont typeface="Arial" pitchFamily="34" charset="0"/>
              <a:buChar char="•"/>
            </a:pPr>
            <a:endParaRPr lang="en-US" sz="1400" b="0" dirty="0" smtClean="0">
              <a:solidFill>
                <a:srgbClr val="5F5F5F"/>
              </a:solidFill>
              <a:latin typeface="+mn-lt"/>
            </a:endParaRPr>
          </a:p>
        </p:txBody>
      </p:sp>
      <p:sp>
        <p:nvSpPr>
          <p:cNvPr id="5" name="TextBox 4"/>
          <p:cNvSpPr txBox="1"/>
          <p:nvPr userDrawn="1"/>
        </p:nvSpPr>
        <p:spPr>
          <a:xfrm>
            <a:off x="1569534" y="6362752"/>
            <a:ext cx="5699503" cy="37550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800" dirty="0" smtClean="0">
                <a:solidFill>
                  <a:srgbClr val="FF0000"/>
                </a:solidFill>
                <a:latin typeface="Verdana" pitchFamily="34" charset="0"/>
              </a:rPr>
              <a:t>Delete this slide when presentation is</a:t>
            </a:r>
            <a:r>
              <a:rPr lang="en-US" sz="1800" baseline="0" dirty="0" smtClean="0">
                <a:solidFill>
                  <a:srgbClr val="FF0000"/>
                </a:solidFill>
                <a:latin typeface="Verdana" pitchFamily="34" charset="0"/>
              </a:rPr>
              <a:t> </a:t>
            </a:r>
            <a:r>
              <a:rPr lang="en-US" sz="1800" dirty="0" smtClean="0">
                <a:solidFill>
                  <a:srgbClr val="FF0000"/>
                </a:solidFill>
                <a:latin typeface="Verdana" pitchFamily="34" charset="0"/>
              </a:rPr>
              <a:t>finalized</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uidelines - Layout selection">
    <p:spTree>
      <p:nvGrpSpPr>
        <p:cNvPr id="1" name=""/>
        <p:cNvGrpSpPr/>
        <p:nvPr/>
      </p:nvGrpSpPr>
      <p:grpSpPr>
        <a:xfrm>
          <a:off x="0" y="0"/>
          <a:ext cx="0" cy="0"/>
          <a:chOff x="0" y="0"/>
          <a:chExt cx="0" cy="0"/>
        </a:xfrm>
      </p:grpSpPr>
      <p:sp>
        <p:nvSpPr>
          <p:cNvPr id="12" name="TextBox 11"/>
          <p:cNvSpPr txBox="1"/>
          <p:nvPr userDrawn="1"/>
        </p:nvSpPr>
        <p:spPr>
          <a:xfrm>
            <a:off x="106890" y="900998"/>
            <a:ext cx="2303801" cy="1969770"/>
          </a:xfrm>
          <a:prstGeom prst="rect">
            <a:avLst/>
          </a:prstGeom>
          <a:noFill/>
        </p:spPr>
        <p:txBody>
          <a:bodyPr wrap="square" rtlCol="0">
            <a:spAutoFit/>
          </a:bodyPr>
          <a:lstStyle/>
          <a:p>
            <a:pPr algn="l"/>
            <a:r>
              <a:rPr lang="en-US" sz="1100" dirty="0" smtClean="0">
                <a:latin typeface="+mn-lt"/>
              </a:rPr>
              <a:t>Layout choices contains only </a:t>
            </a:r>
            <a:r>
              <a:rPr lang="en-US" sz="1300" dirty="0" smtClean="0">
                <a:solidFill>
                  <a:schemeClr val="accent6"/>
                </a:solidFill>
                <a:latin typeface="+mn-lt"/>
              </a:rPr>
              <a:t>‘A’  </a:t>
            </a:r>
            <a:r>
              <a:rPr lang="en-US" sz="1100" dirty="0" smtClean="0">
                <a:latin typeface="+mn-lt"/>
              </a:rPr>
              <a:t>slides with</a:t>
            </a:r>
            <a:r>
              <a:rPr lang="en-US" sz="1100" baseline="0" dirty="0" smtClean="0">
                <a:latin typeface="+mn-lt"/>
              </a:rPr>
              <a:t> </a:t>
            </a:r>
            <a:r>
              <a:rPr lang="en-US" sz="1100" dirty="0" smtClean="0">
                <a:latin typeface="+mn-lt"/>
              </a:rPr>
              <a:t>copyright</a:t>
            </a:r>
            <a:r>
              <a:rPr lang="en-US" sz="1100" baseline="0" dirty="0" smtClean="0">
                <a:latin typeface="+mn-lt"/>
              </a:rPr>
              <a:t> footers:</a:t>
            </a:r>
          </a:p>
          <a:p>
            <a:pPr algn="l"/>
            <a:r>
              <a:rPr lang="en-US" sz="1300" kern="1200" dirty="0" smtClean="0">
                <a:solidFill>
                  <a:schemeClr val="accent6"/>
                </a:solidFill>
                <a:latin typeface="Arial" charset="0"/>
                <a:ea typeface="ＭＳ Ｐゴシック" pitchFamily="34" charset="-128"/>
                <a:cs typeface="Arial" charset="0"/>
                <a:sym typeface="Verdana" pitchFamily="34" charset="0"/>
              </a:rPr>
              <a:t>© </a:t>
            </a:r>
            <a:r>
              <a:rPr lang="en-US" sz="1300" kern="1200" dirty="0" smtClean="0">
                <a:solidFill>
                  <a:schemeClr val="accent6"/>
                </a:solidFill>
                <a:latin typeface="Arial" charset="0"/>
                <a:ea typeface="ＭＳ Ｐゴシック" pitchFamily="34" charset="-128"/>
                <a:cs typeface="+mn-cs"/>
                <a:sym typeface="Verdana" pitchFamily="34" charset="0"/>
              </a:rPr>
              <a:t>2012 Copyright Atmel </a:t>
            </a:r>
            <a:r>
              <a:rPr lang="en-US" sz="1100" kern="1200" dirty="0" smtClean="0">
                <a:solidFill>
                  <a:schemeClr val="accent6"/>
                </a:solidFill>
                <a:latin typeface="Arial" charset="0"/>
                <a:ea typeface="ＭＳ Ｐゴシック" pitchFamily="34" charset="-128"/>
                <a:cs typeface="+mn-cs"/>
                <a:sym typeface="Verdana" pitchFamily="34" charset="0"/>
              </a:rPr>
              <a:t>Corporation</a:t>
            </a:r>
            <a:endParaRPr lang="en-US" sz="1100" kern="1200" baseline="0" dirty="0" smtClean="0">
              <a:solidFill>
                <a:schemeClr val="accent6"/>
              </a:solidFill>
              <a:latin typeface="Arial" charset="0"/>
              <a:ea typeface="ＭＳ Ｐゴシック" pitchFamily="34" charset="-128"/>
              <a:cs typeface="+mn-cs"/>
              <a:sym typeface="Verdana" pitchFamily="34" charset="0"/>
            </a:endParaRPr>
          </a:p>
          <a:p>
            <a:pPr algn="l"/>
            <a:r>
              <a:rPr lang="en-US" sz="1100" b="0" i="0" kern="1200" baseline="0" dirty="0" smtClean="0">
                <a:solidFill>
                  <a:schemeClr val="tx1"/>
                </a:solidFill>
                <a:latin typeface="Arial" charset="0"/>
                <a:ea typeface="ＭＳ Ｐゴシック" pitchFamily="34" charset="-128"/>
                <a:cs typeface="+mn-cs"/>
                <a:sym typeface="Verdana" pitchFamily="34" charset="0"/>
              </a:rPr>
              <a:t>and</a:t>
            </a:r>
          </a:p>
          <a:p>
            <a:pPr algn="l"/>
            <a:r>
              <a:rPr lang="en-US" sz="1300" b="0" i="0" kern="1200" baseline="0" dirty="0" smtClean="0">
                <a:solidFill>
                  <a:schemeClr val="accent6"/>
                </a:solidFill>
                <a:latin typeface="Arial" charset="0"/>
                <a:ea typeface="ＭＳ Ｐゴシック" pitchFamily="34" charset="-128"/>
                <a:cs typeface="+mn-cs"/>
                <a:sym typeface="Verdana" pitchFamily="34" charset="0"/>
              </a:rPr>
              <a:t>Copyright – General legal </a:t>
            </a:r>
            <a:r>
              <a:rPr lang="en-US" sz="1300" b="0" kern="1200" baseline="0" dirty="0" smtClean="0">
                <a:solidFill>
                  <a:schemeClr val="accent6"/>
                </a:solidFill>
                <a:latin typeface="Arial" charset="0"/>
                <a:ea typeface="ＭＳ Ｐゴシック" pitchFamily="34" charset="-128"/>
                <a:cs typeface="+mn-cs"/>
                <a:sym typeface="Verdana" pitchFamily="34" charset="0"/>
              </a:rPr>
              <a:t>or  </a:t>
            </a:r>
            <a:r>
              <a:rPr lang="en-US" sz="1300" b="0" i="0" kern="1200" baseline="0" dirty="0" smtClean="0">
                <a:solidFill>
                  <a:schemeClr val="accent6"/>
                </a:solidFill>
                <a:latin typeface="Arial" charset="0"/>
                <a:ea typeface="ＭＳ Ｐゴシック" pitchFamily="34" charset="-128"/>
                <a:cs typeface="+mn-cs"/>
                <a:sym typeface="Verdana" pitchFamily="34" charset="0"/>
              </a:rPr>
              <a:t>ARM</a:t>
            </a:r>
            <a:r>
              <a:rPr lang="en-US" sz="1300" b="0" kern="1200" baseline="0" dirty="0" smtClean="0">
                <a:solidFill>
                  <a:schemeClr val="accent6"/>
                </a:solidFill>
                <a:latin typeface="Arial" charset="0"/>
                <a:ea typeface="ＭＳ Ｐゴシック" pitchFamily="34" charset="-128"/>
                <a:cs typeface="+mn-cs"/>
                <a:sym typeface="Verdana" pitchFamily="34" charset="0"/>
              </a:rPr>
              <a:t> legal </a:t>
            </a:r>
            <a:r>
              <a:rPr lang="en-US" sz="1300" kern="1200" baseline="0" dirty="0" smtClean="0">
                <a:solidFill>
                  <a:schemeClr val="accent6"/>
                </a:solidFill>
                <a:latin typeface="Arial" charset="0"/>
                <a:ea typeface="ＭＳ Ｐゴシック" pitchFamily="34" charset="-128"/>
                <a:cs typeface="+mn-cs"/>
                <a:sym typeface="Verdana" pitchFamily="34" charset="0"/>
              </a:rPr>
              <a:t>with  “</a:t>
            </a:r>
            <a:r>
              <a:rPr lang="en-US" sz="1300" kern="1200" dirty="0" smtClean="0">
                <a:solidFill>
                  <a:schemeClr val="accent6"/>
                </a:solidFill>
                <a:latin typeface="Arial" charset="0"/>
                <a:ea typeface="ＭＳ Ｐゴシック" pitchFamily="34" charset="-128"/>
                <a:cs typeface="Arial" charset="0"/>
                <a:sym typeface="Verdana" pitchFamily="34" charset="0"/>
              </a:rPr>
              <a:t>© </a:t>
            </a:r>
            <a:r>
              <a:rPr lang="en-US" sz="1300" kern="1200" dirty="0" smtClean="0">
                <a:solidFill>
                  <a:schemeClr val="accent6"/>
                </a:solidFill>
                <a:latin typeface="Arial" charset="0"/>
                <a:ea typeface="ＭＳ Ｐゴシック" pitchFamily="34" charset="-128"/>
                <a:cs typeface="+mn-cs"/>
                <a:sym typeface="Verdana" pitchFamily="34" charset="0"/>
              </a:rPr>
              <a:t>2012 Copyright Atmel  Corporation</a:t>
            </a:r>
            <a:endParaRPr lang="en-US" sz="1300" dirty="0">
              <a:solidFill>
                <a:schemeClr val="accent6"/>
              </a:solidFill>
              <a:latin typeface="+mn-lt"/>
            </a:endParaRPr>
          </a:p>
        </p:txBody>
      </p:sp>
      <p:sp>
        <p:nvSpPr>
          <p:cNvPr id="13" name="TextBox 12"/>
          <p:cNvSpPr txBox="1"/>
          <p:nvPr userDrawn="1"/>
        </p:nvSpPr>
        <p:spPr>
          <a:xfrm>
            <a:off x="137312" y="2910184"/>
            <a:ext cx="2281691" cy="1431161"/>
          </a:xfrm>
          <a:prstGeom prst="rect">
            <a:avLst/>
          </a:prstGeom>
          <a:noFill/>
        </p:spPr>
        <p:txBody>
          <a:bodyPr wrap="square" rtlCol="0">
            <a:spAutoFit/>
          </a:bodyPr>
          <a:lstStyle/>
          <a:p>
            <a:pPr algn="l"/>
            <a:r>
              <a:rPr lang="en-US" sz="1100" kern="1200" dirty="0" smtClean="0">
                <a:solidFill>
                  <a:schemeClr val="tx1"/>
                </a:solidFill>
                <a:latin typeface="Arial" charset="0"/>
                <a:ea typeface="+mn-ea"/>
                <a:cs typeface="+mn-cs"/>
              </a:rPr>
              <a:t>Layout contains only  </a:t>
            </a:r>
            <a:r>
              <a:rPr lang="en-US" sz="1300" dirty="0" smtClean="0">
                <a:solidFill>
                  <a:schemeClr val="accent1"/>
                </a:solidFill>
                <a:latin typeface="+mn-lt"/>
              </a:rPr>
              <a:t>‘B’</a:t>
            </a:r>
            <a:r>
              <a:rPr lang="en-US" sz="1300" dirty="0" smtClean="0">
                <a:solidFill>
                  <a:srgbClr val="F18E37"/>
                </a:solidFill>
                <a:latin typeface="+mn-lt"/>
              </a:rPr>
              <a:t>      </a:t>
            </a:r>
            <a:r>
              <a:rPr lang="en-US" sz="1100" dirty="0" smtClean="0">
                <a:latin typeface="+mn-lt"/>
              </a:rPr>
              <a:t>slides with copyright</a:t>
            </a:r>
            <a:r>
              <a:rPr lang="en-US" sz="1100" baseline="0" dirty="0" smtClean="0">
                <a:latin typeface="+mn-lt"/>
              </a:rPr>
              <a:t> footers:</a:t>
            </a:r>
          </a:p>
          <a:p>
            <a:pPr algn="l"/>
            <a:r>
              <a:rPr lang="en-US" sz="1300" kern="1200" dirty="0" smtClean="0">
                <a:solidFill>
                  <a:schemeClr val="accent1"/>
                </a:solidFill>
                <a:latin typeface="Arial" charset="0"/>
                <a:ea typeface="+mn-ea"/>
                <a:cs typeface="Arial"/>
                <a:sym typeface="Verdana" pitchFamily="34" charset="0"/>
              </a:rPr>
              <a:t>© </a:t>
            </a:r>
            <a:r>
              <a:rPr lang="en-US" sz="1300" kern="1200" dirty="0" smtClean="0">
                <a:solidFill>
                  <a:schemeClr val="accent1"/>
                </a:solidFill>
                <a:latin typeface="Arial" charset="0"/>
                <a:ea typeface="+mn-ea"/>
                <a:cs typeface="+mn-cs"/>
                <a:sym typeface="Verdana" pitchFamily="34" charset="0"/>
              </a:rPr>
              <a:t>2012 Atmel Confidential</a:t>
            </a:r>
          </a:p>
          <a:p>
            <a:pPr algn="l"/>
            <a:r>
              <a:rPr lang="en-US" sz="1100" kern="1200" dirty="0" smtClean="0">
                <a:solidFill>
                  <a:schemeClr val="tx1"/>
                </a:solidFill>
                <a:latin typeface="Arial" charset="0"/>
                <a:ea typeface="+mn-ea"/>
                <a:cs typeface="+mn-cs"/>
                <a:sym typeface="Verdana" pitchFamily="34" charset="0"/>
              </a:rPr>
              <a:t>and</a:t>
            </a:r>
          </a:p>
          <a:p>
            <a:pPr algn="l"/>
            <a:r>
              <a:rPr lang="en-US" sz="1300" b="0" i="0" kern="1200" baseline="0" dirty="0" smtClean="0">
                <a:solidFill>
                  <a:schemeClr val="accent1"/>
                </a:solidFill>
                <a:latin typeface="Arial" charset="0"/>
                <a:ea typeface="ＭＳ Ｐゴシック" pitchFamily="34" charset="-128"/>
                <a:cs typeface="+mn-cs"/>
                <a:sym typeface="Verdana" pitchFamily="34" charset="0"/>
              </a:rPr>
              <a:t>Confidential – General legal </a:t>
            </a:r>
            <a:r>
              <a:rPr lang="en-US" sz="1300" b="0" kern="1200" baseline="0" dirty="0" smtClean="0">
                <a:solidFill>
                  <a:schemeClr val="accent1"/>
                </a:solidFill>
                <a:latin typeface="Arial" charset="0"/>
                <a:ea typeface="ＭＳ Ｐゴシック" pitchFamily="34" charset="-128"/>
                <a:cs typeface="+mn-cs"/>
                <a:sym typeface="Verdana" pitchFamily="34" charset="0"/>
              </a:rPr>
              <a:t>or </a:t>
            </a:r>
            <a:r>
              <a:rPr lang="en-US" sz="1300" b="0" i="0" kern="1200" baseline="0" dirty="0" smtClean="0">
                <a:solidFill>
                  <a:schemeClr val="accent1"/>
                </a:solidFill>
                <a:latin typeface="Arial" charset="0"/>
                <a:ea typeface="ＭＳ Ｐゴシック" pitchFamily="34" charset="-128"/>
                <a:cs typeface="+mn-cs"/>
                <a:sym typeface="Verdana" pitchFamily="34" charset="0"/>
              </a:rPr>
              <a:t>ARM</a:t>
            </a:r>
            <a:r>
              <a:rPr lang="en-US" sz="1300" b="0" kern="1200" baseline="0" dirty="0" smtClean="0">
                <a:solidFill>
                  <a:schemeClr val="accent1"/>
                </a:solidFill>
                <a:latin typeface="Arial" charset="0"/>
                <a:ea typeface="ＭＳ Ｐゴシック" pitchFamily="34" charset="-128"/>
                <a:cs typeface="+mn-cs"/>
                <a:sym typeface="Verdana" pitchFamily="34" charset="0"/>
              </a:rPr>
              <a:t> legal </a:t>
            </a:r>
            <a:r>
              <a:rPr lang="en-US" sz="1300" kern="1200" baseline="0" dirty="0" smtClean="0">
                <a:solidFill>
                  <a:schemeClr val="accent1"/>
                </a:solidFill>
                <a:latin typeface="Arial" charset="0"/>
                <a:ea typeface="ＭＳ Ｐゴシック" pitchFamily="34" charset="-128"/>
                <a:cs typeface="+mn-cs"/>
                <a:sym typeface="Verdana" pitchFamily="34" charset="0"/>
              </a:rPr>
              <a:t>with                             </a:t>
            </a:r>
            <a:r>
              <a:rPr lang="en-US" sz="1300" kern="1200" dirty="0" smtClean="0">
                <a:solidFill>
                  <a:schemeClr val="accent1"/>
                </a:solidFill>
                <a:latin typeface="Arial" charset="0"/>
                <a:ea typeface="+mn-ea"/>
                <a:cs typeface="Arial"/>
                <a:sym typeface="Verdana" pitchFamily="34" charset="0"/>
              </a:rPr>
              <a:t>© </a:t>
            </a:r>
            <a:r>
              <a:rPr lang="en-US" sz="1300" kern="1200" dirty="0" smtClean="0">
                <a:solidFill>
                  <a:schemeClr val="accent1"/>
                </a:solidFill>
                <a:latin typeface="Arial" charset="0"/>
                <a:ea typeface="+mn-ea"/>
                <a:cs typeface="+mn-cs"/>
                <a:sym typeface="Verdana" pitchFamily="34" charset="0"/>
              </a:rPr>
              <a:t>2012 Atmel Confidential</a:t>
            </a:r>
            <a:endParaRPr lang="en-US" sz="1300" dirty="0">
              <a:solidFill>
                <a:schemeClr val="accent1"/>
              </a:solidFill>
              <a:latin typeface="+mn-lt"/>
            </a:endParaRPr>
          </a:p>
        </p:txBody>
      </p:sp>
      <p:sp>
        <p:nvSpPr>
          <p:cNvPr id="3" name="TextBox 2"/>
          <p:cNvSpPr txBox="1"/>
          <p:nvPr userDrawn="1"/>
        </p:nvSpPr>
        <p:spPr>
          <a:xfrm>
            <a:off x="464024" y="300251"/>
            <a:ext cx="8243248" cy="461665"/>
          </a:xfrm>
          <a:prstGeom prst="rect">
            <a:avLst/>
          </a:prstGeom>
          <a:noFill/>
        </p:spPr>
        <p:txBody>
          <a:bodyPr wrap="square" rtlCol="0">
            <a:spAutoFit/>
          </a:bodyPr>
          <a:lstStyle/>
          <a:p>
            <a:r>
              <a:rPr lang="en-US" sz="2400" b="1" kern="1200" dirty="0" smtClean="0">
                <a:solidFill>
                  <a:srgbClr val="0079C1"/>
                </a:solidFill>
                <a:latin typeface="Verdana" pitchFamily="34" charset="0"/>
                <a:ea typeface="+mn-ea"/>
                <a:cs typeface="+mn-cs"/>
              </a:rPr>
              <a:t>PPT PRESENTATION</a:t>
            </a:r>
            <a:r>
              <a:rPr lang="en-US" sz="2400" b="1" kern="1200" baseline="0" dirty="0" smtClean="0">
                <a:solidFill>
                  <a:srgbClr val="0079C1"/>
                </a:solidFill>
                <a:latin typeface="Verdana" pitchFamily="34" charset="0"/>
                <a:ea typeface="+mn-ea"/>
                <a:cs typeface="+mn-cs"/>
              </a:rPr>
              <a:t> GUIDELINES- 2 LAYOUTS</a:t>
            </a:r>
            <a:endParaRPr lang="en-US" sz="2400" b="1" kern="1200" dirty="0">
              <a:solidFill>
                <a:srgbClr val="0079C1"/>
              </a:solidFill>
              <a:latin typeface="Verdana" pitchFamily="34" charset="0"/>
              <a:ea typeface="+mn-ea"/>
              <a:cs typeface="+mn-cs"/>
            </a:endParaRPr>
          </a:p>
        </p:txBody>
      </p:sp>
      <p:pic>
        <p:nvPicPr>
          <p:cNvPr id="6" name="Picture 2"/>
          <p:cNvPicPr>
            <a:picLocks noChangeAspect="1" noChangeArrowheads="1"/>
          </p:cNvPicPr>
          <p:nvPr userDrawn="1"/>
        </p:nvPicPr>
        <p:blipFill>
          <a:blip r:embed="rId2" cstate="print"/>
          <a:srcRect l="14884" t="52713" r="73256" b="24093"/>
          <a:stretch>
            <a:fillRect/>
          </a:stretch>
        </p:blipFill>
        <p:spPr bwMode="auto">
          <a:xfrm>
            <a:off x="372032" y="4505099"/>
            <a:ext cx="1388674" cy="1697268"/>
          </a:xfrm>
          <a:prstGeom prst="rect">
            <a:avLst/>
          </a:prstGeom>
          <a:noFill/>
          <a:ln w="9525">
            <a:noFill/>
            <a:miter lim="800000"/>
            <a:headEnd/>
            <a:tailEnd/>
          </a:ln>
        </p:spPr>
      </p:pic>
      <p:pic>
        <p:nvPicPr>
          <p:cNvPr id="7" name="Picture 3"/>
          <p:cNvPicPr>
            <a:picLocks noChangeAspect="1" noChangeArrowheads="1"/>
          </p:cNvPicPr>
          <p:nvPr userDrawn="1"/>
        </p:nvPicPr>
        <p:blipFill>
          <a:blip r:embed="rId3" cstate="print"/>
          <a:srcRect l="23723" t="36433" r="14805" b="4554"/>
          <a:stretch>
            <a:fillRect/>
          </a:stretch>
        </p:blipFill>
        <p:spPr bwMode="auto">
          <a:xfrm>
            <a:off x="2402378" y="934876"/>
            <a:ext cx="6496892" cy="3898135"/>
          </a:xfrm>
          <a:prstGeom prst="rect">
            <a:avLst/>
          </a:prstGeom>
          <a:noFill/>
          <a:ln w="9525">
            <a:noFill/>
            <a:miter lim="800000"/>
            <a:headEnd/>
            <a:tailEnd/>
          </a:ln>
        </p:spPr>
      </p:pic>
      <p:pic>
        <p:nvPicPr>
          <p:cNvPr id="8" name="Picture 7"/>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805500" y="2414837"/>
            <a:ext cx="613596" cy="502808"/>
          </a:xfrm>
          <a:prstGeom prst="rect">
            <a:avLst/>
          </a:prstGeom>
        </p:spPr>
      </p:pic>
      <p:pic>
        <p:nvPicPr>
          <p:cNvPr id="2050" name="Picture 2"/>
          <p:cNvPicPr>
            <a:picLocks noChangeAspect="1" noChangeArrowheads="1"/>
          </p:cNvPicPr>
          <p:nvPr userDrawn="1"/>
        </p:nvPicPr>
        <p:blipFill>
          <a:blip r:embed="rId5" cstate="print"/>
          <a:srcRect l="24341" t="37581" r="45349" b="45923"/>
          <a:stretch>
            <a:fillRect/>
          </a:stretch>
        </p:blipFill>
        <p:spPr bwMode="auto">
          <a:xfrm>
            <a:off x="2062724" y="5057354"/>
            <a:ext cx="3381153" cy="1150111"/>
          </a:xfrm>
          <a:prstGeom prst="rect">
            <a:avLst/>
          </a:prstGeom>
          <a:noFill/>
          <a:ln w="9525">
            <a:noFill/>
            <a:miter lim="800000"/>
            <a:headEnd/>
            <a:tailEnd/>
          </a:ln>
        </p:spPr>
      </p:pic>
      <p:sp>
        <p:nvSpPr>
          <p:cNvPr id="11" name="Oval 10"/>
          <p:cNvSpPr/>
          <p:nvPr userDrawn="1"/>
        </p:nvSpPr>
        <p:spPr>
          <a:xfrm>
            <a:off x="2383819" y="1621560"/>
            <a:ext cx="233916" cy="233916"/>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userDrawn="1"/>
        </p:nvSpPr>
        <p:spPr>
          <a:xfrm>
            <a:off x="4505753" y="1492898"/>
            <a:ext cx="2495111" cy="430887"/>
          </a:xfrm>
          <a:prstGeom prst="rect">
            <a:avLst/>
          </a:prstGeom>
          <a:noFill/>
        </p:spPr>
        <p:txBody>
          <a:bodyPr wrap="square" rtlCol="0">
            <a:spAutoFit/>
          </a:bodyPr>
          <a:lstStyle/>
          <a:p>
            <a:pPr algn="l"/>
            <a:r>
              <a:rPr lang="en-US" sz="1100" dirty="0" smtClean="0">
                <a:latin typeface="+mn-lt"/>
              </a:rPr>
              <a:t>Within the Title group, </a:t>
            </a:r>
            <a:br>
              <a:rPr lang="en-US" sz="1100" dirty="0" smtClean="0">
                <a:latin typeface="+mn-lt"/>
              </a:rPr>
            </a:br>
            <a:r>
              <a:rPr lang="en-US" sz="1100" dirty="0" smtClean="0">
                <a:latin typeface="+mn-lt"/>
              </a:rPr>
              <a:t>select the correct </a:t>
            </a:r>
            <a:r>
              <a:rPr lang="en-US" sz="1100" dirty="0" smtClean="0">
                <a:solidFill>
                  <a:schemeClr val="accent6"/>
                </a:solidFill>
                <a:latin typeface="+mn-lt"/>
              </a:rPr>
              <a:t>‘A’</a:t>
            </a:r>
            <a:r>
              <a:rPr lang="en-US" sz="1100" dirty="0" smtClean="0">
                <a:latin typeface="+mn-lt"/>
              </a:rPr>
              <a:t> or </a:t>
            </a:r>
            <a:r>
              <a:rPr lang="en-US" sz="1100" dirty="0" smtClean="0">
                <a:solidFill>
                  <a:schemeClr val="tx2">
                    <a:lumMod val="60000"/>
                    <a:lumOff val="40000"/>
                  </a:schemeClr>
                </a:solidFill>
                <a:latin typeface="+mn-lt"/>
              </a:rPr>
              <a:t>‘B’</a:t>
            </a:r>
            <a:r>
              <a:rPr lang="en-US" sz="1100" dirty="0" smtClean="0">
                <a:latin typeface="+mn-lt"/>
              </a:rPr>
              <a:t> slide</a:t>
            </a:r>
            <a:endParaRPr lang="en-US" sz="1100" dirty="0">
              <a:latin typeface="+mn-lt"/>
            </a:endParaRPr>
          </a:p>
        </p:txBody>
      </p:sp>
      <p:sp>
        <p:nvSpPr>
          <p:cNvPr id="16" name="Oval 15"/>
          <p:cNvSpPr/>
          <p:nvPr userDrawn="1"/>
        </p:nvSpPr>
        <p:spPr>
          <a:xfrm>
            <a:off x="3767856" y="5852221"/>
            <a:ext cx="233916" cy="23391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userDrawn="1"/>
        </p:nvSpPr>
        <p:spPr>
          <a:xfrm>
            <a:off x="5897919" y="5452326"/>
            <a:ext cx="3246081" cy="769441"/>
          </a:xfrm>
          <a:prstGeom prst="rect">
            <a:avLst/>
          </a:prstGeom>
          <a:noFill/>
        </p:spPr>
        <p:txBody>
          <a:bodyPr wrap="square" rtlCol="0">
            <a:spAutoFit/>
          </a:bodyPr>
          <a:lstStyle/>
          <a:p>
            <a:pPr algn="l"/>
            <a:r>
              <a:rPr lang="en-US" sz="1100" dirty="0" smtClean="0">
                <a:latin typeface="+mn-lt"/>
              </a:rPr>
              <a:t>Within the Last Slide group, select the correct ‘</a:t>
            </a:r>
            <a:r>
              <a:rPr lang="en-US" sz="1100" dirty="0" smtClean="0">
                <a:solidFill>
                  <a:schemeClr val="accent6"/>
                </a:solidFill>
                <a:latin typeface="+mn-lt"/>
              </a:rPr>
              <a:t>A</a:t>
            </a:r>
            <a:r>
              <a:rPr lang="en-US" sz="1100" dirty="0" smtClean="0">
                <a:latin typeface="+mn-lt"/>
              </a:rPr>
              <a:t>’ or ‘</a:t>
            </a:r>
            <a:r>
              <a:rPr lang="en-US" sz="1100" dirty="0" smtClean="0">
                <a:solidFill>
                  <a:schemeClr val="accent1"/>
                </a:solidFill>
                <a:latin typeface="+mn-lt"/>
              </a:rPr>
              <a:t>B</a:t>
            </a:r>
            <a:r>
              <a:rPr lang="en-US" sz="1100" dirty="0" smtClean="0">
                <a:latin typeface="+mn-lt"/>
              </a:rPr>
              <a:t>’ slide and choose whether it is an ‘ARM’ or ‘General’ legal copyright</a:t>
            </a:r>
            <a:r>
              <a:rPr lang="en-US" sz="1100" baseline="0" dirty="0" smtClean="0">
                <a:latin typeface="+mn-lt"/>
              </a:rPr>
              <a:t> slug needed.</a:t>
            </a:r>
            <a:endParaRPr lang="en-US" sz="1100" dirty="0">
              <a:latin typeface="+mn-lt"/>
            </a:endParaRPr>
          </a:p>
        </p:txBody>
      </p:sp>
      <p:sp>
        <p:nvSpPr>
          <p:cNvPr id="19" name="Oval 18"/>
          <p:cNvSpPr/>
          <p:nvPr userDrawn="1"/>
        </p:nvSpPr>
        <p:spPr>
          <a:xfrm>
            <a:off x="3375804" y="1616017"/>
            <a:ext cx="233916" cy="23391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p:cNvSpPr/>
          <p:nvPr userDrawn="1"/>
        </p:nvSpPr>
        <p:spPr>
          <a:xfrm>
            <a:off x="2112269" y="5847195"/>
            <a:ext cx="233916" cy="233916"/>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805500" y="4331979"/>
            <a:ext cx="613596" cy="502808"/>
          </a:xfrm>
          <a:prstGeom prst="rect">
            <a:avLst/>
          </a:prstGeom>
        </p:spPr>
      </p:pic>
      <p:sp>
        <p:nvSpPr>
          <p:cNvPr id="22" name="Oval 21"/>
          <p:cNvSpPr/>
          <p:nvPr userDrawn="1"/>
        </p:nvSpPr>
        <p:spPr>
          <a:xfrm>
            <a:off x="2502969" y="2588607"/>
            <a:ext cx="233916" cy="233916"/>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p:cNvSpPr/>
          <p:nvPr userDrawn="1"/>
        </p:nvSpPr>
        <p:spPr>
          <a:xfrm>
            <a:off x="2522364" y="4428490"/>
            <a:ext cx="233916" cy="23391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4" name="Picture 23"/>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3896047" y="1505704"/>
            <a:ext cx="640980" cy="472723"/>
          </a:xfrm>
          <a:prstGeom prst="rect">
            <a:avLst/>
          </a:prstGeom>
        </p:spPr>
      </p:pic>
      <p:pic>
        <p:nvPicPr>
          <p:cNvPr id="25" name="Picture 24"/>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5328607" y="5523520"/>
            <a:ext cx="640980" cy="472723"/>
          </a:xfrm>
          <a:prstGeom prst="rect">
            <a:avLst/>
          </a:prstGeom>
        </p:spPr>
      </p:pic>
      <p:sp>
        <p:nvSpPr>
          <p:cNvPr id="27" name="TextBox 26"/>
          <p:cNvSpPr txBox="1"/>
          <p:nvPr userDrawn="1"/>
        </p:nvSpPr>
        <p:spPr>
          <a:xfrm>
            <a:off x="1569534" y="6362752"/>
            <a:ext cx="5699503" cy="37550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800" dirty="0" smtClean="0">
                <a:solidFill>
                  <a:srgbClr val="FF0000"/>
                </a:solidFill>
                <a:latin typeface="Verdana" pitchFamily="34" charset="0"/>
              </a:rPr>
              <a:t>Delete this slide when presentation is</a:t>
            </a:r>
            <a:r>
              <a:rPr lang="en-US" sz="1800" baseline="0" dirty="0" smtClean="0">
                <a:solidFill>
                  <a:srgbClr val="FF0000"/>
                </a:solidFill>
                <a:latin typeface="Verdana" pitchFamily="34" charset="0"/>
              </a:rPr>
              <a:t> </a:t>
            </a:r>
            <a:r>
              <a:rPr lang="en-US" sz="1800" dirty="0" smtClean="0">
                <a:solidFill>
                  <a:srgbClr val="FF0000"/>
                </a:solidFill>
                <a:latin typeface="Verdana" pitchFamily="34" charset="0"/>
              </a:rPr>
              <a:t>finalized</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uidelines - Footer">
    <p:spTree>
      <p:nvGrpSpPr>
        <p:cNvPr id="1" name=""/>
        <p:cNvGrpSpPr/>
        <p:nvPr/>
      </p:nvGrpSpPr>
      <p:grpSpPr>
        <a:xfrm>
          <a:off x="0" y="0"/>
          <a:ext cx="0" cy="0"/>
          <a:chOff x="0" y="0"/>
          <a:chExt cx="0" cy="0"/>
        </a:xfrm>
      </p:grpSpPr>
      <p:sp>
        <p:nvSpPr>
          <p:cNvPr id="10" name="TextBox 9"/>
          <p:cNvSpPr txBox="1"/>
          <p:nvPr userDrawn="1"/>
        </p:nvSpPr>
        <p:spPr>
          <a:xfrm>
            <a:off x="474410" y="960260"/>
            <a:ext cx="8669589" cy="5388655"/>
          </a:xfrm>
          <a:prstGeom prst="rect">
            <a:avLst/>
          </a:prstGeom>
          <a:noFill/>
          <a:ln>
            <a:noFill/>
          </a:ln>
        </p:spPr>
        <p:txBody>
          <a:bodyPr wrap="square" rtlCol="0" anchor="t" anchorCtr="0">
            <a:spAutoFit/>
          </a:bodyPr>
          <a:lstStyle/>
          <a:p>
            <a:pPr marL="231775" lvl="0" indent="-231775">
              <a:spcBef>
                <a:spcPts val="50"/>
              </a:spcBef>
              <a:spcAft>
                <a:spcPts val="400"/>
              </a:spcAft>
              <a:buClr>
                <a:srgbClr val="0079C1"/>
              </a:buClr>
              <a:buFont typeface="Arial" pitchFamily="34" charset="0"/>
              <a:buNone/>
            </a:pPr>
            <a:r>
              <a:rPr lang="en-US" sz="1400" b="1" dirty="0" smtClean="0">
                <a:solidFill>
                  <a:srgbClr val="5F5F5F"/>
                </a:solidFill>
                <a:latin typeface="+mn-lt"/>
              </a:rPr>
              <a:t>Adding Slide</a:t>
            </a:r>
            <a:r>
              <a:rPr lang="en-US" sz="1400" b="1" baseline="0" dirty="0" smtClean="0">
                <a:solidFill>
                  <a:srgbClr val="5F5F5F"/>
                </a:solidFill>
                <a:latin typeface="+mn-lt"/>
              </a:rPr>
              <a:t> Footer Information:</a:t>
            </a:r>
            <a:endParaRPr lang="en-US" sz="1400" b="1" dirty="0" smtClean="0">
              <a:solidFill>
                <a:srgbClr val="5F5F5F"/>
              </a:solidFill>
              <a:latin typeface="+mn-lt"/>
            </a:endParaRPr>
          </a:p>
          <a:p>
            <a:pPr marL="231775" lvl="0" indent="-231775">
              <a:spcBef>
                <a:spcPts val="50"/>
              </a:spcBef>
              <a:spcAft>
                <a:spcPts val="400"/>
              </a:spcAft>
              <a:buClr>
                <a:srgbClr val="0079C1"/>
              </a:buClr>
              <a:buFont typeface="Arial" pitchFamily="34" charset="0"/>
              <a:buChar char="•"/>
            </a:pPr>
            <a:r>
              <a:rPr lang="en-US" sz="1400" b="1" dirty="0" smtClean="0">
                <a:solidFill>
                  <a:srgbClr val="5F5F5F"/>
                </a:solidFill>
                <a:latin typeface="+mn-lt"/>
              </a:rPr>
              <a:t>Title</a:t>
            </a:r>
            <a:r>
              <a:rPr lang="en-US" sz="1400" b="1" baseline="0" dirty="0" smtClean="0">
                <a:solidFill>
                  <a:srgbClr val="5F5F5F"/>
                </a:solidFill>
                <a:latin typeface="+mn-lt"/>
              </a:rPr>
              <a:t> </a:t>
            </a:r>
            <a:r>
              <a:rPr lang="en-US" sz="1400" b="1" dirty="0" smtClean="0">
                <a:solidFill>
                  <a:srgbClr val="5F5F5F"/>
                </a:solidFill>
                <a:latin typeface="+mn-lt"/>
              </a:rPr>
              <a:t>Footer</a:t>
            </a:r>
            <a:r>
              <a:rPr lang="en-US" sz="1400" dirty="0" smtClean="0">
                <a:solidFill>
                  <a:srgbClr val="5F5F5F"/>
                </a:solidFill>
                <a:latin typeface="+mn-lt"/>
              </a:rPr>
              <a:t> and </a:t>
            </a:r>
            <a:r>
              <a:rPr lang="en-US" sz="1400" b="1" dirty="0" smtClean="0">
                <a:solidFill>
                  <a:srgbClr val="5F5F5F"/>
                </a:solidFill>
                <a:latin typeface="+mn-lt"/>
              </a:rPr>
              <a:t>Date: </a:t>
            </a:r>
            <a:r>
              <a:rPr lang="en-US" sz="1400" b="0" dirty="0" smtClean="0">
                <a:solidFill>
                  <a:srgbClr val="5F5F5F"/>
                </a:solidFill>
                <a:latin typeface="+mn-lt"/>
              </a:rPr>
              <a:t>To change/update</a:t>
            </a:r>
            <a:r>
              <a:rPr lang="en-US" sz="1400" b="0" baseline="0" dirty="0" smtClean="0">
                <a:solidFill>
                  <a:srgbClr val="5F5F5F"/>
                </a:solidFill>
                <a:latin typeface="+mn-lt"/>
              </a:rPr>
              <a:t> the footer title and date</a:t>
            </a:r>
            <a:r>
              <a:rPr lang="en-US" sz="1400" b="0" dirty="0" smtClean="0">
                <a:solidFill>
                  <a:srgbClr val="5F5F5F"/>
                </a:solidFill>
                <a:latin typeface="+mn-lt"/>
              </a:rPr>
              <a:t>,</a:t>
            </a:r>
            <a:r>
              <a:rPr lang="en-US" sz="1400" b="0" baseline="0" dirty="0" smtClean="0">
                <a:solidFill>
                  <a:srgbClr val="5F5F5F"/>
                </a:solidFill>
                <a:latin typeface="+mn-lt"/>
              </a:rPr>
              <a:t> do</a:t>
            </a:r>
            <a:r>
              <a:rPr lang="en-US" sz="1400" dirty="0" smtClean="0">
                <a:solidFill>
                  <a:srgbClr val="5F5F5F"/>
                </a:solidFill>
                <a:latin typeface="+mn-lt"/>
              </a:rPr>
              <a:t> the following:</a:t>
            </a:r>
            <a:endParaRPr lang="en-US" sz="1400" b="1" dirty="0" smtClean="0">
              <a:solidFill>
                <a:srgbClr val="FF0000"/>
              </a:solidFill>
              <a:latin typeface="+mn-lt"/>
            </a:endParaRPr>
          </a:p>
          <a:p>
            <a:pPr marL="682625" lvl="1" indent="-225425">
              <a:spcBef>
                <a:spcPts val="50"/>
              </a:spcBef>
              <a:spcAft>
                <a:spcPts val="400"/>
              </a:spcAft>
              <a:buClr>
                <a:srgbClr val="0079C1"/>
              </a:buClr>
              <a:buFont typeface="Arial" pitchFamily="34" charset="0"/>
              <a:buChar char="•"/>
            </a:pPr>
            <a:r>
              <a:rPr lang="en-US" sz="1400" dirty="0" smtClean="0">
                <a:solidFill>
                  <a:srgbClr val="5F5F5F"/>
                </a:solidFill>
                <a:latin typeface="+mn-lt"/>
              </a:rPr>
              <a:t>Select</a:t>
            </a:r>
            <a:r>
              <a:rPr lang="en-US" sz="1400" baseline="0" dirty="0" smtClean="0">
                <a:solidFill>
                  <a:srgbClr val="5F5F5F"/>
                </a:solidFill>
                <a:latin typeface="+mn-lt"/>
              </a:rPr>
              <a:t> a slide (except for the Title or a Guidelines slide)</a:t>
            </a:r>
            <a:endParaRPr lang="en-US" sz="1400" dirty="0" smtClean="0">
              <a:solidFill>
                <a:srgbClr val="5F5F5F"/>
              </a:solidFill>
              <a:latin typeface="+mn-lt"/>
            </a:endParaRPr>
          </a:p>
          <a:p>
            <a:pPr marL="682625" lvl="1" indent="-225425">
              <a:spcBef>
                <a:spcPts val="50"/>
              </a:spcBef>
              <a:spcAft>
                <a:spcPts val="400"/>
              </a:spcAft>
              <a:buClr>
                <a:srgbClr val="0079C1"/>
              </a:buClr>
              <a:buFont typeface="Arial" pitchFamily="34" charset="0"/>
              <a:buChar char="•"/>
            </a:pPr>
            <a:r>
              <a:rPr lang="en-US" sz="1400" dirty="0" smtClean="0">
                <a:solidFill>
                  <a:srgbClr val="5F5F5F"/>
                </a:solidFill>
                <a:latin typeface="+mn-lt"/>
              </a:rPr>
              <a:t>Select </a:t>
            </a:r>
            <a:r>
              <a:rPr lang="en-US" sz="1400" b="1" i="1" dirty="0" smtClean="0">
                <a:solidFill>
                  <a:srgbClr val="5F5F5F"/>
                </a:solidFill>
                <a:latin typeface="+mn-lt"/>
              </a:rPr>
              <a:t>Insert</a:t>
            </a:r>
            <a:r>
              <a:rPr lang="en-US" sz="1400" dirty="0" smtClean="0">
                <a:solidFill>
                  <a:srgbClr val="5F5F5F"/>
                </a:solidFill>
                <a:latin typeface="+mn-lt"/>
              </a:rPr>
              <a:t> tab on toolbar</a:t>
            </a:r>
            <a:r>
              <a:rPr lang="en-US" sz="1400" baseline="0" dirty="0" smtClean="0">
                <a:solidFill>
                  <a:srgbClr val="5F5F5F"/>
                </a:solidFill>
                <a:latin typeface="+mn-lt"/>
              </a:rPr>
              <a:t> </a:t>
            </a:r>
            <a:r>
              <a:rPr lang="en-US" sz="1400" dirty="0" smtClean="0">
                <a:solidFill>
                  <a:srgbClr val="5F5F5F"/>
                </a:solidFill>
                <a:latin typeface="+mn-lt"/>
              </a:rPr>
              <a:t>&gt; </a:t>
            </a:r>
            <a:r>
              <a:rPr lang="en-US" sz="1400" b="1" i="1" dirty="0" smtClean="0">
                <a:solidFill>
                  <a:srgbClr val="5F5F5F"/>
                </a:solidFill>
                <a:latin typeface="+mn-lt"/>
              </a:rPr>
              <a:t>Header &amp; Footer </a:t>
            </a:r>
            <a:r>
              <a:rPr lang="en-US" sz="1400" dirty="0" smtClean="0">
                <a:solidFill>
                  <a:srgbClr val="5F5F5F"/>
                </a:solidFill>
                <a:latin typeface="+mn-lt"/>
              </a:rPr>
              <a:t>in Text panel &gt; then the </a:t>
            </a:r>
            <a:r>
              <a:rPr lang="en-US" sz="1400" b="1" i="1" dirty="0" smtClean="0">
                <a:solidFill>
                  <a:srgbClr val="5F5F5F"/>
                </a:solidFill>
                <a:latin typeface="+mn-lt"/>
              </a:rPr>
              <a:t>Slide</a:t>
            </a:r>
            <a:r>
              <a:rPr lang="en-US" sz="1400" dirty="0" smtClean="0">
                <a:solidFill>
                  <a:srgbClr val="5F5F5F"/>
                </a:solidFill>
                <a:latin typeface="+mn-lt"/>
              </a:rPr>
              <a:t> tab</a:t>
            </a:r>
          </a:p>
          <a:p>
            <a:pPr marL="682625" lvl="1" indent="-225425">
              <a:spcBef>
                <a:spcPts val="50"/>
              </a:spcBef>
              <a:spcAft>
                <a:spcPts val="400"/>
              </a:spcAft>
              <a:buClr>
                <a:srgbClr val="0079C1"/>
              </a:buClr>
              <a:buFont typeface="Arial" pitchFamily="34" charset="0"/>
              <a:buNone/>
            </a:pPr>
            <a:r>
              <a:rPr lang="en-US" sz="1400" dirty="0" smtClean="0">
                <a:solidFill>
                  <a:srgbClr val="5F5F5F"/>
                </a:solidFill>
                <a:latin typeface="+mn-lt"/>
              </a:rPr>
              <a:t/>
            </a:r>
            <a:br>
              <a:rPr lang="en-US" sz="1400" dirty="0" smtClean="0">
                <a:solidFill>
                  <a:srgbClr val="5F5F5F"/>
                </a:solidFill>
                <a:latin typeface="+mn-lt"/>
              </a:rPr>
            </a:br>
            <a:r>
              <a:rPr lang="en-US" sz="1400" dirty="0" smtClean="0">
                <a:solidFill>
                  <a:srgbClr val="5F5F5F"/>
                </a:solidFill>
                <a:latin typeface="+mn-lt"/>
              </a:rPr>
              <a:t/>
            </a:r>
            <a:br>
              <a:rPr lang="en-US" sz="1400" dirty="0" smtClean="0">
                <a:solidFill>
                  <a:srgbClr val="5F5F5F"/>
                </a:solidFill>
                <a:latin typeface="+mn-lt"/>
              </a:rPr>
            </a:br>
            <a:r>
              <a:rPr lang="en-US" sz="1400" dirty="0" smtClean="0">
                <a:solidFill>
                  <a:srgbClr val="5F5F5F"/>
                </a:solidFill>
                <a:latin typeface="+mn-lt"/>
              </a:rPr>
              <a:t/>
            </a:r>
            <a:br>
              <a:rPr lang="en-US" sz="1400" dirty="0" smtClean="0">
                <a:solidFill>
                  <a:srgbClr val="5F5F5F"/>
                </a:solidFill>
                <a:latin typeface="+mn-lt"/>
              </a:rPr>
            </a:br>
            <a:r>
              <a:rPr lang="en-US" sz="1400" dirty="0" smtClean="0">
                <a:solidFill>
                  <a:srgbClr val="5F5F5F"/>
                </a:solidFill>
                <a:latin typeface="+mn-lt"/>
              </a:rPr>
              <a:t/>
            </a:r>
            <a:br>
              <a:rPr lang="en-US" sz="1400" dirty="0" smtClean="0">
                <a:solidFill>
                  <a:srgbClr val="5F5F5F"/>
                </a:solidFill>
                <a:latin typeface="+mn-lt"/>
              </a:rPr>
            </a:br>
            <a:endParaRPr lang="en-US" sz="1400" dirty="0" smtClean="0">
              <a:solidFill>
                <a:srgbClr val="5F5F5F"/>
              </a:solidFill>
              <a:latin typeface="+mn-lt"/>
            </a:endParaRPr>
          </a:p>
          <a:p>
            <a:pPr marL="682625" lvl="1" indent="-225425">
              <a:spcBef>
                <a:spcPts val="50"/>
              </a:spcBef>
              <a:spcAft>
                <a:spcPts val="400"/>
              </a:spcAft>
              <a:buClr>
                <a:srgbClr val="0079C1"/>
              </a:buClr>
              <a:buFont typeface="Arial" pitchFamily="34" charset="0"/>
              <a:buChar char="•"/>
            </a:pPr>
            <a:r>
              <a:rPr lang="en-US" sz="1400" dirty="0" smtClean="0">
                <a:solidFill>
                  <a:srgbClr val="5F5F5F"/>
                </a:solidFill>
                <a:latin typeface="+mn-lt"/>
              </a:rPr>
              <a:t>Check/select</a:t>
            </a:r>
            <a:r>
              <a:rPr lang="en-US" sz="1400" baseline="0" dirty="0" smtClean="0">
                <a:solidFill>
                  <a:srgbClr val="5F5F5F"/>
                </a:solidFill>
                <a:latin typeface="+mn-lt"/>
              </a:rPr>
              <a:t> the following</a:t>
            </a:r>
            <a:r>
              <a:rPr lang="en-US" sz="1400" dirty="0" smtClean="0">
                <a:solidFill>
                  <a:srgbClr val="5F5F5F"/>
                </a:solidFill>
                <a:latin typeface="+mn-lt"/>
              </a:rPr>
              <a:t>:</a:t>
            </a:r>
          </a:p>
          <a:p>
            <a:pPr marL="1085850" lvl="2" indent="-171450">
              <a:spcBef>
                <a:spcPts val="50"/>
              </a:spcBef>
              <a:spcAft>
                <a:spcPts val="400"/>
              </a:spcAft>
              <a:buClr>
                <a:srgbClr val="0079C1"/>
              </a:buClr>
              <a:buFont typeface="Arial" pitchFamily="34" charset="0"/>
              <a:buChar char="•"/>
            </a:pPr>
            <a:r>
              <a:rPr lang="en-US" sz="1400" b="1" i="1" baseline="0" dirty="0" smtClean="0">
                <a:solidFill>
                  <a:srgbClr val="5F5F5F"/>
                </a:solidFill>
                <a:latin typeface="+mn-lt"/>
              </a:rPr>
              <a:t>     </a:t>
            </a:r>
            <a:r>
              <a:rPr lang="en-US" sz="1400" b="1" i="0" baseline="0" dirty="0" smtClean="0">
                <a:solidFill>
                  <a:srgbClr val="5F5F5F"/>
                </a:solidFill>
                <a:latin typeface="+mn-lt"/>
              </a:rPr>
              <a:t>Check ‘</a:t>
            </a:r>
            <a:r>
              <a:rPr lang="en-US" sz="1400" b="1" i="0" dirty="0" smtClean="0">
                <a:solidFill>
                  <a:srgbClr val="5F5F5F"/>
                </a:solidFill>
                <a:latin typeface="+mn-lt"/>
              </a:rPr>
              <a:t>Date’ </a:t>
            </a:r>
            <a:r>
              <a:rPr lang="en-US" sz="1400" b="0" i="0" dirty="0" smtClean="0">
                <a:solidFill>
                  <a:srgbClr val="5F5F5F"/>
                </a:solidFill>
                <a:latin typeface="+mn-lt"/>
              </a:rPr>
              <a:t>and</a:t>
            </a:r>
            <a:r>
              <a:rPr lang="en-US" sz="1400" b="1" i="0" dirty="0" smtClean="0">
                <a:solidFill>
                  <a:srgbClr val="5F5F5F"/>
                </a:solidFill>
                <a:latin typeface="+mn-lt"/>
              </a:rPr>
              <a:t> ‘Time’</a:t>
            </a:r>
            <a:endParaRPr lang="en-US" sz="1400" b="1" dirty="0" smtClean="0">
              <a:solidFill>
                <a:srgbClr val="5F5F5F"/>
              </a:solidFill>
              <a:latin typeface="+mn-lt"/>
            </a:endParaRPr>
          </a:p>
          <a:p>
            <a:pPr marL="1085850" lvl="2" indent="-171450">
              <a:spcBef>
                <a:spcPts val="50"/>
              </a:spcBef>
              <a:spcAft>
                <a:spcPts val="400"/>
              </a:spcAft>
              <a:buClr>
                <a:srgbClr val="0079C1"/>
              </a:buClr>
              <a:buFont typeface="Arial" pitchFamily="34" charset="0"/>
              <a:buChar char="•"/>
            </a:pPr>
            <a:r>
              <a:rPr lang="en-US" sz="1400" b="1" i="0" dirty="0" smtClean="0">
                <a:solidFill>
                  <a:srgbClr val="5F5F5F"/>
                </a:solidFill>
                <a:latin typeface="+mn-lt"/>
              </a:rPr>
              <a:t>     Select ‘Fixed’</a:t>
            </a:r>
            <a:r>
              <a:rPr lang="en-US" sz="1400" dirty="0" smtClean="0">
                <a:solidFill>
                  <a:srgbClr val="5F5F5F"/>
                </a:solidFill>
                <a:latin typeface="+mn-lt"/>
              </a:rPr>
              <a:t>, then t</a:t>
            </a:r>
            <a:r>
              <a:rPr lang="en-US" sz="1400" b="0" dirty="0" smtClean="0">
                <a:solidFill>
                  <a:srgbClr val="5F5F5F"/>
                </a:solidFill>
                <a:latin typeface="+mn-lt"/>
              </a:rPr>
              <a:t>ype     </a:t>
            </a:r>
          </a:p>
          <a:p>
            <a:pPr marL="1085850" lvl="2" indent="-171450">
              <a:spcBef>
                <a:spcPts val="50"/>
              </a:spcBef>
              <a:spcAft>
                <a:spcPts val="400"/>
              </a:spcAft>
              <a:buClr>
                <a:srgbClr val="0079C1"/>
              </a:buClr>
              <a:buFont typeface="Arial" pitchFamily="34" charset="0"/>
              <a:buNone/>
            </a:pPr>
            <a:r>
              <a:rPr lang="en-US" sz="1400" b="0" dirty="0" smtClean="0">
                <a:solidFill>
                  <a:srgbClr val="5F5F5F"/>
                </a:solidFill>
                <a:latin typeface="+mn-lt"/>
              </a:rPr>
              <a:t>       date</a:t>
            </a:r>
            <a:r>
              <a:rPr lang="en-US" sz="1400" b="0" baseline="0" dirty="0" smtClean="0">
                <a:solidFill>
                  <a:srgbClr val="5F5F5F"/>
                </a:solidFill>
                <a:latin typeface="+mn-lt"/>
              </a:rPr>
              <a:t> in field below it</a:t>
            </a:r>
            <a:endParaRPr lang="en-US" sz="1400" b="0" i="1" dirty="0" smtClean="0">
              <a:solidFill>
                <a:srgbClr val="5F5F5F"/>
              </a:solidFill>
              <a:latin typeface="+mn-lt"/>
            </a:endParaRPr>
          </a:p>
          <a:p>
            <a:pPr marL="1085850" lvl="2" indent="-171450">
              <a:spcBef>
                <a:spcPts val="50"/>
              </a:spcBef>
              <a:spcAft>
                <a:spcPts val="400"/>
              </a:spcAft>
              <a:buClr>
                <a:srgbClr val="0079C1"/>
              </a:buClr>
              <a:buFont typeface="Arial" pitchFamily="34" charset="0"/>
              <a:buChar char="•"/>
            </a:pPr>
            <a:r>
              <a:rPr lang="en-US" sz="1400" dirty="0" smtClean="0">
                <a:solidFill>
                  <a:srgbClr val="5F5F5F"/>
                </a:solidFill>
                <a:latin typeface="+mn-lt"/>
              </a:rPr>
              <a:t>Note: do</a:t>
            </a:r>
            <a:r>
              <a:rPr lang="en-US" sz="1400" baseline="0" dirty="0" smtClean="0">
                <a:solidFill>
                  <a:srgbClr val="5F5F5F"/>
                </a:solidFill>
                <a:latin typeface="+mn-lt"/>
              </a:rPr>
              <a:t> </a:t>
            </a:r>
            <a:r>
              <a:rPr lang="en-US" sz="1400" i="1" baseline="0" dirty="0" smtClean="0">
                <a:solidFill>
                  <a:srgbClr val="5F5F5F"/>
                </a:solidFill>
                <a:latin typeface="+mn-lt"/>
              </a:rPr>
              <a:t>not</a:t>
            </a:r>
            <a:r>
              <a:rPr lang="en-US" sz="1400" baseline="0" dirty="0" smtClean="0">
                <a:solidFill>
                  <a:srgbClr val="5F5F5F"/>
                </a:solidFill>
                <a:latin typeface="+mn-lt"/>
              </a:rPr>
              <a:t> check </a:t>
            </a:r>
            <a:r>
              <a:rPr lang="en-US" sz="1400" dirty="0" smtClean="0">
                <a:solidFill>
                  <a:srgbClr val="5F5F5F"/>
                </a:solidFill>
                <a:latin typeface="+mn-lt"/>
              </a:rPr>
              <a:t>slide number </a:t>
            </a:r>
            <a:br>
              <a:rPr lang="en-US" sz="1400" dirty="0" smtClean="0">
                <a:solidFill>
                  <a:srgbClr val="5F5F5F"/>
                </a:solidFill>
                <a:latin typeface="+mn-lt"/>
              </a:rPr>
            </a:br>
            <a:r>
              <a:rPr lang="en-US" sz="1200" dirty="0" smtClean="0">
                <a:solidFill>
                  <a:srgbClr val="5F5F5F"/>
                </a:solidFill>
                <a:latin typeface="+mn-lt"/>
              </a:rPr>
              <a:t>(Already</a:t>
            </a:r>
            <a:r>
              <a:rPr lang="en-US" sz="1200" baseline="0" dirty="0" smtClean="0">
                <a:solidFill>
                  <a:srgbClr val="5F5F5F"/>
                </a:solidFill>
                <a:latin typeface="+mn-lt"/>
              </a:rPr>
              <a:t> </a:t>
            </a:r>
            <a:r>
              <a:rPr lang="en-US" sz="1200" dirty="0" smtClean="0">
                <a:solidFill>
                  <a:srgbClr val="5F5F5F"/>
                </a:solidFill>
                <a:latin typeface="+mn-lt"/>
              </a:rPr>
              <a:t>incorporated on </a:t>
            </a:r>
            <a:r>
              <a:rPr lang="en-US" sz="1200" baseline="0" dirty="0" smtClean="0">
                <a:solidFill>
                  <a:srgbClr val="5F5F5F"/>
                </a:solidFill>
                <a:latin typeface="+mn-lt"/>
              </a:rPr>
              <a:t>slides)</a:t>
            </a:r>
            <a:endParaRPr lang="en-US" sz="1400" dirty="0" smtClean="0">
              <a:solidFill>
                <a:srgbClr val="5F5F5F"/>
              </a:solidFill>
              <a:latin typeface="+mn-lt"/>
            </a:endParaRPr>
          </a:p>
          <a:p>
            <a:pPr marL="1085850" lvl="2" indent="-171450">
              <a:spcBef>
                <a:spcPts val="50"/>
              </a:spcBef>
              <a:spcAft>
                <a:spcPts val="400"/>
              </a:spcAft>
              <a:buClr>
                <a:srgbClr val="0079C1"/>
              </a:buClr>
              <a:buFont typeface="Arial" pitchFamily="34" charset="0"/>
              <a:buChar char="•"/>
            </a:pPr>
            <a:r>
              <a:rPr lang="en-US" sz="1400" b="1" dirty="0" smtClean="0">
                <a:solidFill>
                  <a:srgbClr val="5F5F5F"/>
                </a:solidFill>
                <a:latin typeface="+mn-lt"/>
                <a:sym typeface="Wingdings"/>
              </a:rPr>
              <a:t>     Check Footer</a:t>
            </a:r>
            <a:r>
              <a:rPr lang="en-US" sz="1400" b="0" dirty="0" smtClean="0">
                <a:solidFill>
                  <a:srgbClr val="5F5F5F"/>
                </a:solidFill>
                <a:latin typeface="+mn-lt"/>
                <a:sym typeface="Wingdings"/>
              </a:rPr>
              <a:t>, then t</a:t>
            </a:r>
            <a:r>
              <a:rPr lang="en-US" sz="1400" b="0" dirty="0" smtClean="0">
                <a:solidFill>
                  <a:srgbClr val="5F5F5F"/>
                </a:solidFill>
                <a:latin typeface="+mn-lt"/>
              </a:rPr>
              <a:t>ype in </a:t>
            </a:r>
          </a:p>
          <a:p>
            <a:pPr marL="1085850" lvl="2" indent="-171450">
              <a:spcBef>
                <a:spcPts val="50"/>
              </a:spcBef>
              <a:spcAft>
                <a:spcPts val="400"/>
              </a:spcAft>
              <a:buClr>
                <a:srgbClr val="0079C1"/>
              </a:buClr>
              <a:buFont typeface="Arial" pitchFamily="34" charset="0"/>
              <a:buNone/>
            </a:pPr>
            <a:r>
              <a:rPr lang="en-US" sz="1400" b="0" dirty="0" smtClean="0">
                <a:solidFill>
                  <a:srgbClr val="5F5F5F"/>
                </a:solidFill>
                <a:latin typeface="+mn-lt"/>
              </a:rPr>
              <a:t>        </a:t>
            </a:r>
            <a:r>
              <a:rPr lang="en-US" sz="1400" dirty="0" smtClean="0">
                <a:solidFill>
                  <a:srgbClr val="5F5F5F"/>
                </a:solidFill>
                <a:latin typeface="+mn-lt"/>
              </a:rPr>
              <a:t>the presentation title</a:t>
            </a:r>
          </a:p>
          <a:p>
            <a:pPr marL="1085850" lvl="2" indent="-171450">
              <a:spcBef>
                <a:spcPts val="50"/>
              </a:spcBef>
              <a:spcAft>
                <a:spcPts val="400"/>
              </a:spcAft>
              <a:buClr>
                <a:srgbClr val="0079C1"/>
              </a:buClr>
              <a:buFont typeface="Arial" pitchFamily="34" charset="0"/>
              <a:buChar char="•"/>
            </a:pPr>
            <a:r>
              <a:rPr lang="en-US" sz="1400" dirty="0" smtClean="0">
                <a:solidFill>
                  <a:srgbClr val="5F5F5F"/>
                </a:solidFill>
                <a:latin typeface="+mn-lt"/>
              </a:rPr>
              <a:t>Note: </a:t>
            </a:r>
            <a:r>
              <a:rPr lang="en-US" sz="1400" i="1" dirty="0" smtClean="0">
                <a:solidFill>
                  <a:srgbClr val="FF0000"/>
                </a:solidFill>
                <a:latin typeface="+mn-lt"/>
              </a:rPr>
              <a:t>Do</a:t>
            </a:r>
            <a:r>
              <a:rPr lang="en-US" sz="1400" baseline="0" dirty="0" smtClean="0">
                <a:solidFill>
                  <a:srgbClr val="FF0000"/>
                </a:solidFill>
                <a:latin typeface="+mn-lt"/>
              </a:rPr>
              <a:t> </a:t>
            </a:r>
            <a:r>
              <a:rPr lang="en-US" sz="1400" i="1" baseline="0" dirty="0" smtClean="0">
                <a:solidFill>
                  <a:srgbClr val="FF0000"/>
                </a:solidFill>
                <a:latin typeface="+mn-lt"/>
              </a:rPr>
              <a:t>Not</a:t>
            </a:r>
            <a:r>
              <a:rPr lang="en-US" sz="1400" baseline="0" dirty="0" smtClean="0">
                <a:solidFill>
                  <a:srgbClr val="FF0000"/>
                </a:solidFill>
                <a:latin typeface="+mn-lt"/>
              </a:rPr>
              <a:t> </a:t>
            </a:r>
            <a:r>
              <a:rPr lang="en-US" sz="1400" i="1" baseline="0" dirty="0" smtClean="0">
                <a:solidFill>
                  <a:srgbClr val="FF0000"/>
                </a:solidFill>
                <a:latin typeface="+mn-lt"/>
              </a:rPr>
              <a:t>Check</a:t>
            </a:r>
            <a:r>
              <a:rPr lang="en-US" sz="1400" baseline="0" dirty="0" smtClean="0">
                <a:solidFill>
                  <a:srgbClr val="FF0000"/>
                </a:solidFill>
                <a:latin typeface="+mn-lt"/>
              </a:rPr>
              <a:t> </a:t>
            </a:r>
            <a:r>
              <a:rPr lang="en-US" sz="1400" baseline="0" dirty="0" smtClean="0">
                <a:solidFill>
                  <a:srgbClr val="5F5F5F"/>
                </a:solidFill>
                <a:latin typeface="+mn-lt"/>
              </a:rPr>
              <a:t>“</a:t>
            </a:r>
            <a:r>
              <a:rPr lang="en-US" sz="1400" b="0" i="0" baseline="0" dirty="0" smtClean="0">
                <a:solidFill>
                  <a:srgbClr val="5F5F5F"/>
                </a:solidFill>
                <a:latin typeface="+mn-lt"/>
              </a:rPr>
              <a:t>D</a:t>
            </a:r>
            <a:r>
              <a:rPr lang="en-US" sz="1400" b="0" i="0" dirty="0" smtClean="0">
                <a:solidFill>
                  <a:srgbClr val="5F5F5F"/>
                </a:solidFill>
                <a:latin typeface="+mn-lt"/>
              </a:rPr>
              <a:t>on’t show </a:t>
            </a:r>
            <a:br>
              <a:rPr lang="en-US" sz="1400" b="0" i="0" dirty="0" smtClean="0">
                <a:solidFill>
                  <a:srgbClr val="5F5F5F"/>
                </a:solidFill>
                <a:latin typeface="+mn-lt"/>
              </a:rPr>
            </a:br>
            <a:r>
              <a:rPr lang="en-US" sz="1400" b="0" i="0" dirty="0" smtClean="0">
                <a:solidFill>
                  <a:srgbClr val="5F5F5F"/>
                </a:solidFill>
                <a:latin typeface="+mn-lt"/>
              </a:rPr>
              <a:t>on title slide”</a:t>
            </a:r>
            <a:br>
              <a:rPr lang="en-US" sz="1400" b="0" i="0" dirty="0" smtClean="0">
                <a:solidFill>
                  <a:srgbClr val="5F5F5F"/>
                </a:solidFill>
                <a:latin typeface="+mn-lt"/>
              </a:rPr>
            </a:br>
            <a:r>
              <a:rPr lang="en-US" sz="1200" b="0" i="0" dirty="0" smtClean="0">
                <a:solidFill>
                  <a:srgbClr val="5F5F5F"/>
                </a:solidFill>
                <a:latin typeface="+mn-lt"/>
              </a:rPr>
              <a:t>(Template</a:t>
            </a:r>
            <a:r>
              <a:rPr lang="en-US" sz="1200" b="0" i="0" baseline="0" dirty="0" smtClean="0">
                <a:solidFill>
                  <a:srgbClr val="5F5F5F"/>
                </a:solidFill>
                <a:latin typeface="+mn-lt"/>
              </a:rPr>
              <a:t> is defaulted to exclude)</a:t>
            </a:r>
            <a:endParaRPr lang="en-US" sz="1400" b="0" i="0" dirty="0" smtClean="0">
              <a:solidFill>
                <a:srgbClr val="5F5F5F"/>
              </a:solidFill>
              <a:latin typeface="+mn-lt"/>
            </a:endParaRPr>
          </a:p>
          <a:p>
            <a:pPr marL="628650" lvl="1" indent="-171450">
              <a:spcBef>
                <a:spcPts val="50"/>
              </a:spcBef>
              <a:spcAft>
                <a:spcPts val="400"/>
              </a:spcAft>
              <a:buClr>
                <a:srgbClr val="0079C1"/>
              </a:buClr>
              <a:buFont typeface="Arial" pitchFamily="34" charset="0"/>
              <a:buChar char="•"/>
            </a:pPr>
            <a:r>
              <a:rPr lang="en-US" sz="1400" i="0" dirty="0" smtClean="0">
                <a:solidFill>
                  <a:srgbClr val="5F5F5F"/>
                </a:solidFill>
                <a:latin typeface="+mn-lt"/>
              </a:rPr>
              <a:t>Click</a:t>
            </a:r>
            <a:r>
              <a:rPr lang="en-US" sz="1400" i="1" dirty="0" smtClean="0">
                <a:solidFill>
                  <a:srgbClr val="5F5F5F"/>
                </a:solidFill>
                <a:latin typeface="+mn-lt"/>
              </a:rPr>
              <a:t> </a:t>
            </a:r>
            <a:r>
              <a:rPr lang="en-US" sz="1400" b="1" i="1" dirty="0" smtClean="0">
                <a:solidFill>
                  <a:srgbClr val="5F5F5F"/>
                </a:solidFill>
                <a:latin typeface="+mn-lt"/>
              </a:rPr>
              <a:t>Apply</a:t>
            </a:r>
            <a:r>
              <a:rPr lang="en-US" sz="1400" b="1" i="1" baseline="0" dirty="0" smtClean="0">
                <a:solidFill>
                  <a:srgbClr val="5F5F5F"/>
                </a:solidFill>
                <a:latin typeface="+mn-lt"/>
              </a:rPr>
              <a:t> to all</a:t>
            </a:r>
            <a:endParaRPr lang="en-US" sz="1400" b="1" i="1" dirty="0" smtClean="0">
              <a:solidFill>
                <a:srgbClr val="5F5F5F"/>
              </a:solidFill>
              <a:latin typeface="+mn-lt"/>
            </a:endParaRPr>
          </a:p>
        </p:txBody>
      </p:sp>
      <p:sp>
        <p:nvSpPr>
          <p:cNvPr id="8" name="TextBox 7"/>
          <p:cNvSpPr txBox="1"/>
          <p:nvPr userDrawn="1"/>
        </p:nvSpPr>
        <p:spPr>
          <a:xfrm>
            <a:off x="464024" y="300251"/>
            <a:ext cx="8243248" cy="461665"/>
          </a:xfrm>
          <a:prstGeom prst="rect">
            <a:avLst/>
          </a:prstGeom>
          <a:noFill/>
        </p:spPr>
        <p:txBody>
          <a:bodyPr wrap="square" rtlCol="0">
            <a:spAutoFit/>
          </a:bodyPr>
          <a:lstStyle/>
          <a:p>
            <a:r>
              <a:rPr lang="en-US" sz="2400" b="1" kern="1200" dirty="0" smtClean="0">
                <a:solidFill>
                  <a:srgbClr val="0079C1"/>
                </a:solidFill>
                <a:latin typeface="Verdana" pitchFamily="34" charset="0"/>
                <a:ea typeface="+mn-ea"/>
                <a:cs typeface="+mn-cs"/>
              </a:rPr>
              <a:t>PPT PRESENTATION</a:t>
            </a:r>
            <a:r>
              <a:rPr lang="en-US" sz="2400" b="1" kern="1200" baseline="0" dirty="0" smtClean="0">
                <a:solidFill>
                  <a:srgbClr val="0079C1"/>
                </a:solidFill>
                <a:latin typeface="Verdana" pitchFamily="34" charset="0"/>
                <a:ea typeface="+mn-ea"/>
                <a:cs typeface="+mn-cs"/>
              </a:rPr>
              <a:t> GUIDELINES</a:t>
            </a:r>
            <a:endParaRPr lang="en-US" sz="2400" b="1" kern="1200" dirty="0">
              <a:solidFill>
                <a:srgbClr val="0079C1"/>
              </a:solidFill>
              <a:latin typeface="Verdana" pitchFamily="34" charset="0"/>
              <a:ea typeface="+mn-ea"/>
              <a:cs typeface="+mn-cs"/>
            </a:endParaRPr>
          </a:p>
        </p:txBody>
      </p:sp>
      <p:pic>
        <p:nvPicPr>
          <p:cNvPr id="1026" name="Picture 2"/>
          <p:cNvPicPr>
            <a:picLocks noChangeAspect="1" noChangeArrowheads="1"/>
          </p:cNvPicPr>
          <p:nvPr userDrawn="1"/>
        </p:nvPicPr>
        <p:blipFill>
          <a:blip r:embed="rId2" cstate="print"/>
          <a:srcRect/>
          <a:stretch>
            <a:fillRect/>
          </a:stretch>
        </p:blipFill>
        <p:spPr bwMode="auto">
          <a:xfrm>
            <a:off x="1669011" y="3567489"/>
            <a:ext cx="175990" cy="175990"/>
          </a:xfrm>
          <a:prstGeom prst="rect">
            <a:avLst/>
          </a:prstGeom>
          <a:noFill/>
          <a:ln w="9525">
            <a:noFill/>
            <a:miter lim="800000"/>
            <a:headEnd/>
            <a:tailEnd/>
          </a:ln>
        </p:spPr>
      </p:pic>
      <p:pic>
        <p:nvPicPr>
          <p:cNvPr id="7" name="Picture 2"/>
          <p:cNvPicPr>
            <a:picLocks noChangeAspect="1" noChangeArrowheads="1"/>
          </p:cNvPicPr>
          <p:nvPr userDrawn="1"/>
        </p:nvPicPr>
        <p:blipFill>
          <a:blip r:embed="rId2" cstate="print"/>
          <a:srcRect/>
          <a:stretch>
            <a:fillRect/>
          </a:stretch>
        </p:blipFill>
        <p:spPr bwMode="auto">
          <a:xfrm>
            <a:off x="1663382" y="4849183"/>
            <a:ext cx="175990" cy="175990"/>
          </a:xfrm>
          <a:prstGeom prst="rect">
            <a:avLst/>
          </a:prstGeom>
          <a:noFill/>
          <a:ln w="9525">
            <a:noFill/>
            <a:miter lim="800000"/>
            <a:headEnd/>
            <a:tailEnd/>
          </a:ln>
        </p:spPr>
      </p:pic>
      <p:pic>
        <p:nvPicPr>
          <p:cNvPr id="1030" name="Picture 6"/>
          <p:cNvPicPr>
            <a:picLocks noChangeAspect="1" noChangeArrowheads="1"/>
          </p:cNvPicPr>
          <p:nvPr userDrawn="1"/>
        </p:nvPicPr>
        <p:blipFill>
          <a:blip r:embed="rId3" cstate="print"/>
          <a:srcRect t="2968" r="47107" b="84460"/>
          <a:stretch>
            <a:fillRect/>
          </a:stretch>
        </p:blipFill>
        <p:spPr bwMode="auto">
          <a:xfrm>
            <a:off x="1268566" y="2123277"/>
            <a:ext cx="6886606" cy="1022972"/>
          </a:xfrm>
          <a:prstGeom prst="rect">
            <a:avLst/>
          </a:prstGeom>
          <a:noFill/>
          <a:ln w="9525">
            <a:noFill/>
            <a:miter lim="800000"/>
            <a:headEnd/>
            <a:tailEnd/>
          </a:ln>
        </p:spPr>
      </p:pic>
      <p:pic>
        <p:nvPicPr>
          <p:cNvPr id="1031" name="Picture 7"/>
          <p:cNvPicPr>
            <a:picLocks noChangeAspect="1" noChangeArrowheads="1"/>
          </p:cNvPicPr>
          <p:nvPr userDrawn="1"/>
        </p:nvPicPr>
        <p:blipFill>
          <a:blip r:embed="rId4" cstate="print"/>
          <a:srcRect/>
          <a:stretch>
            <a:fillRect/>
          </a:stretch>
        </p:blipFill>
        <p:spPr bwMode="auto">
          <a:xfrm>
            <a:off x="1654376" y="3828812"/>
            <a:ext cx="206829" cy="206829"/>
          </a:xfrm>
          <a:prstGeom prst="rect">
            <a:avLst/>
          </a:prstGeom>
          <a:noFill/>
          <a:ln w="9525">
            <a:noFill/>
            <a:miter lim="800000"/>
            <a:headEnd/>
            <a:tailEnd/>
          </a:ln>
        </p:spPr>
      </p:pic>
      <p:pic>
        <p:nvPicPr>
          <p:cNvPr id="1032" name="Picture 8"/>
          <p:cNvPicPr>
            <a:picLocks noChangeAspect="1" noChangeArrowheads="1"/>
          </p:cNvPicPr>
          <p:nvPr userDrawn="1"/>
        </p:nvPicPr>
        <p:blipFill>
          <a:blip r:embed="rId5" cstate="print"/>
          <a:srcRect l="33721" t="34921" r="30317" b="24341"/>
          <a:stretch>
            <a:fillRect/>
          </a:stretch>
        </p:blipFill>
        <p:spPr bwMode="auto">
          <a:xfrm>
            <a:off x="4862944" y="3344498"/>
            <a:ext cx="4024861" cy="2849670"/>
          </a:xfrm>
          <a:prstGeom prst="rect">
            <a:avLst/>
          </a:prstGeom>
          <a:noFill/>
          <a:ln w="9525">
            <a:noFill/>
            <a:miter lim="800000"/>
            <a:headEnd/>
            <a:tailEnd/>
          </a:ln>
        </p:spPr>
      </p:pic>
      <p:sp>
        <p:nvSpPr>
          <p:cNvPr id="11" name="TextBox 10"/>
          <p:cNvSpPr txBox="1"/>
          <p:nvPr userDrawn="1"/>
        </p:nvSpPr>
        <p:spPr>
          <a:xfrm>
            <a:off x="1569534" y="6362752"/>
            <a:ext cx="5699503" cy="37550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800" dirty="0" smtClean="0">
                <a:solidFill>
                  <a:srgbClr val="FF0000"/>
                </a:solidFill>
                <a:latin typeface="Verdana" pitchFamily="34" charset="0"/>
              </a:rPr>
              <a:t>Delete this slide when presentation is</a:t>
            </a:r>
            <a:r>
              <a:rPr lang="en-US" sz="1800" baseline="0" dirty="0" smtClean="0">
                <a:solidFill>
                  <a:srgbClr val="FF0000"/>
                </a:solidFill>
                <a:latin typeface="Verdana" pitchFamily="34" charset="0"/>
              </a:rPr>
              <a:t> </a:t>
            </a:r>
            <a:r>
              <a:rPr lang="en-US" sz="1800" dirty="0" smtClean="0">
                <a:solidFill>
                  <a:srgbClr val="FF0000"/>
                </a:solidFill>
                <a:latin typeface="Verdana" pitchFamily="34" charset="0"/>
              </a:rPr>
              <a:t>finalized</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uidelines - General">
    <p:spTree>
      <p:nvGrpSpPr>
        <p:cNvPr id="1" name=""/>
        <p:cNvGrpSpPr/>
        <p:nvPr/>
      </p:nvGrpSpPr>
      <p:grpSpPr>
        <a:xfrm>
          <a:off x="0" y="0"/>
          <a:ext cx="0" cy="0"/>
          <a:chOff x="0" y="0"/>
          <a:chExt cx="0" cy="0"/>
        </a:xfrm>
      </p:grpSpPr>
      <p:sp>
        <p:nvSpPr>
          <p:cNvPr id="8" name="TextBox 7"/>
          <p:cNvSpPr txBox="1"/>
          <p:nvPr userDrawn="1"/>
        </p:nvSpPr>
        <p:spPr>
          <a:xfrm>
            <a:off x="464024" y="300251"/>
            <a:ext cx="8243248" cy="461665"/>
          </a:xfrm>
          <a:prstGeom prst="rect">
            <a:avLst/>
          </a:prstGeom>
          <a:noFill/>
        </p:spPr>
        <p:txBody>
          <a:bodyPr wrap="square" rtlCol="0">
            <a:spAutoFit/>
          </a:bodyPr>
          <a:lstStyle/>
          <a:p>
            <a:r>
              <a:rPr lang="en-US" sz="2400" b="1" kern="1200" dirty="0" smtClean="0">
                <a:solidFill>
                  <a:srgbClr val="0079C1"/>
                </a:solidFill>
                <a:latin typeface="Verdana" pitchFamily="34" charset="0"/>
                <a:ea typeface="+mn-ea"/>
                <a:cs typeface="+mn-cs"/>
              </a:rPr>
              <a:t>PPT PRESENTATION</a:t>
            </a:r>
            <a:r>
              <a:rPr lang="en-US" sz="2400" b="1" kern="1200" baseline="0" dirty="0" smtClean="0">
                <a:solidFill>
                  <a:srgbClr val="0079C1"/>
                </a:solidFill>
                <a:latin typeface="Verdana" pitchFamily="34" charset="0"/>
                <a:ea typeface="+mn-ea"/>
                <a:cs typeface="+mn-cs"/>
              </a:rPr>
              <a:t> GUIDELINES</a:t>
            </a:r>
            <a:endParaRPr lang="en-US" sz="2400" b="1" kern="1200" dirty="0">
              <a:solidFill>
                <a:srgbClr val="0079C1"/>
              </a:solidFill>
              <a:latin typeface="Verdana" pitchFamily="34" charset="0"/>
              <a:ea typeface="+mn-ea"/>
              <a:cs typeface="+mn-cs"/>
            </a:endParaRPr>
          </a:p>
        </p:txBody>
      </p:sp>
      <p:sp>
        <p:nvSpPr>
          <p:cNvPr id="3" name="TextBox 2"/>
          <p:cNvSpPr txBox="1"/>
          <p:nvPr userDrawn="1"/>
        </p:nvSpPr>
        <p:spPr>
          <a:xfrm>
            <a:off x="470862" y="805164"/>
            <a:ext cx="8322942" cy="5688737"/>
          </a:xfrm>
          <a:prstGeom prst="rect">
            <a:avLst/>
          </a:prstGeom>
          <a:noFill/>
        </p:spPr>
        <p:txBody>
          <a:bodyPr wrap="square" rtlCol="0">
            <a:spAutoFit/>
          </a:bodyPr>
          <a:lstStyle/>
          <a:p>
            <a:pPr marL="231775" marR="0" lvl="0" indent="-231775" algn="l" defTabSz="914400" rtl="0" eaLnBrk="1" fontAlgn="base" latinLnBrk="0" hangingPunct="1">
              <a:lnSpc>
                <a:spcPct val="100000"/>
              </a:lnSpc>
              <a:spcBef>
                <a:spcPts val="50"/>
              </a:spcBef>
              <a:spcAft>
                <a:spcPts val="400"/>
              </a:spcAft>
              <a:buClr>
                <a:srgbClr val="0079C1"/>
              </a:buClr>
              <a:buSzTx/>
              <a:buFont typeface="Arial" pitchFamily="34" charset="0"/>
              <a:buChar char="•"/>
              <a:tabLst/>
              <a:defRPr/>
            </a:pPr>
            <a:r>
              <a:rPr lang="en-US" sz="1400" b="1" baseline="0" dirty="0" smtClean="0">
                <a:solidFill>
                  <a:srgbClr val="5F5F5F"/>
                </a:solidFill>
                <a:latin typeface="+mn-lt"/>
              </a:rPr>
              <a:t>Font</a:t>
            </a:r>
            <a:r>
              <a:rPr lang="en-US" sz="1400" baseline="0" dirty="0" smtClean="0">
                <a:solidFill>
                  <a:srgbClr val="5F5F5F"/>
                </a:solidFill>
                <a:latin typeface="+mn-lt"/>
              </a:rPr>
              <a:t>: Default font is “Veranda.” </a:t>
            </a:r>
            <a:br>
              <a:rPr lang="en-US" sz="1400" baseline="0" dirty="0" smtClean="0">
                <a:solidFill>
                  <a:srgbClr val="5F5F5F"/>
                </a:solidFill>
                <a:latin typeface="+mn-lt"/>
              </a:rPr>
            </a:br>
            <a:r>
              <a:rPr lang="en-US" sz="1400" baseline="0" dirty="0" smtClean="0">
                <a:solidFill>
                  <a:srgbClr val="5F5F5F"/>
                </a:solidFill>
                <a:latin typeface="+mn-lt"/>
              </a:rPr>
              <a:t>However, where a narrow font is needed, </a:t>
            </a:r>
            <a:r>
              <a:rPr lang="en-US" sz="1400" baseline="0" dirty="0" smtClean="0">
                <a:solidFill>
                  <a:srgbClr val="5F5F5F"/>
                </a:solidFill>
                <a:latin typeface="+mn-lt"/>
                <a:ea typeface="Verdana" pitchFamily="34" charset="0"/>
                <a:cs typeface="Verdana" pitchFamily="34" charset="0"/>
              </a:rPr>
              <a:t>“Arial” </a:t>
            </a:r>
            <a:r>
              <a:rPr lang="en-US" sz="1400" baseline="0" dirty="0" smtClean="0">
                <a:solidFill>
                  <a:srgbClr val="5F5F5F"/>
                </a:solidFill>
                <a:latin typeface="+mn-lt"/>
              </a:rPr>
              <a:t>can be used in charts.</a:t>
            </a:r>
          </a:p>
          <a:p>
            <a:pPr marL="231775" marR="0" lvl="0" indent="-231775" algn="l" defTabSz="914400" rtl="0" eaLnBrk="1" fontAlgn="base" latinLnBrk="0" hangingPunct="1">
              <a:lnSpc>
                <a:spcPct val="100000"/>
              </a:lnSpc>
              <a:spcBef>
                <a:spcPts val="50"/>
              </a:spcBef>
              <a:spcAft>
                <a:spcPts val="400"/>
              </a:spcAft>
              <a:buClr>
                <a:srgbClr val="0079C1"/>
              </a:buClr>
              <a:buSzTx/>
              <a:buFont typeface="Arial" pitchFamily="34" charset="0"/>
              <a:buChar char="•"/>
              <a:tabLst/>
              <a:defRPr/>
            </a:pPr>
            <a:r>
              <a:rPr lang="en-US" sz="1400" b="1" dirty="0" smtClean="0">
                <a:solidFill>
                  <a:srgbClr val="5F5F5F"/>
                </a:solidFill>
                <a:latin typeface="+mn-lt"/>
                <a:sym typeface="Verdana" pitchFamily="34" charset="0"/>
              </a:rPr>
              <a:t>Icons</a:t>
            </a:r>
            <a:r>
              <a:rPr lang="en-US" sz="1400" dirty="0" smtClean="0">
                <a:solidFill>
                  <a:srgbClr val="5F5F5F"/>
                </a:solidFill>
                <a:latin typeface="+mn-lt"/>
                <a:sym typeface="Verdana" pitchFamily="34" charset="0"/>
              </a:rPr>
              <a:t>: Some</a:t>
            </a:r>
            <a:r>
              <a:rPr lang="en-US" sz="1400" baseline="0" dirty="0" smtClean="0">
                <a:solidFill>
                  <a:srgbClr val="5F5F5F"/>
                </a:solidFill>
                <a:latin typeface="+mn-lt"/>
                <a:sym typeface="Verdana" pitchFamily="34" charset="0"/>
              </a:rPr>
              <a:t> common icons have been provided. Any additional icons should follow design treatment indicated.</a:t>
            </a:r>
          </a:p>
          <a:p>
            <a:pPr marL="231775" marR="0" lvl="0" indent="-231775" algn="l" defTabSz="914400" rtl="0" eaLnBrk="1" fontAlgn="base" latinLnBrk="0" hangingPunct="1">
              <a:lnSpc>
                <a:spcPct val="100000"/>
              </a:lnSpc>
              <a:spcBef>
                <a:spcPts val="50"/>
              </a:spcBef>
              <a:spcAft>
                <a:spcPts val="400"/>
              </a:spcAft>
              <a:buClr>
                <a:srgbClr val="0079C1"/>
              </a:buClr>
              <a:buSzTx/>
              <a:buFont typeface="Arial" pitchFamily="34" charset="0"/>
              <a:buChar char="•"/>
              <a:tabLst/>
              <a:defRPr/>
            </a:pPr>
            <a:r>
              <a:rPr lang="en-US" sz="1400" b="1" kern="1200" baseline="0" dirty="0" smtClean="0">
                <a:solidFill>
                  <a:srgbClr val="5F5F5F"/>
                </a:solidFill>
                <a:latin typeface="+mn-lt"/>
                <a:ea typeface="+mn-ea"/>
                <a:cs typeface="+mn-cs"/>
              </a:rPr>
              <a:t>Slides: </a:t>
            </a:r>
            <a:r>
              <a:rPr lang="en-US" sz="1400" b="0" kern="1200" baseline="0" dirty="0" smtClean="0">
                <a:solidFill>
                  <a:srgbClr val="5F5F5F"/>
                </a:solidFill>
                <a:latin typeface="+mn-lt"/>
                <a:ea typeface="+mn-ea"/>
                <a:cs typeface="+mn-cs"/>
              </a:rPr>
              <a:t>Insert/</a:t>
            </a:r>
            <a:r>
              <a:rPr lang="en-US" sz="1400" kern="1200" baseline="0" dirty="0" smtClean="0">
                <a:solidFill>
                  <a:srgbClr val="5F5F5F"/>
                </a:solidFill>
                <a:latin typeface="+mn-lt"/>
                <a:ea typeface="+mn-ea"/>
                <a:cs typeface="+mn-cs"/>
              </a:rPr>
              <a:t>Edit/Copy/Delete any slides and/or its contents as needed. i.e. tables, bar graphs, roadmap slides. The included slides are for you to start with, or remove.</a:t>
            </a:r>
            <a:endParaRPr lang="en-US" sz="1400" i="1" kern="1200" dirty="0" smtClean="0">
              <a:solidFill>
                <a:srgbClr val="5F5F5F"/>
              </a:solidFill>
              <a:latin typeface="+mn-lt"/>
              <a:ea typeface="+mn-ea"/>
              <a:cs typeface="+mn-cs"/>
            </a:endParaRPr>
          </a:p>
          <a:p>
            <a:pPr marL="231775" lvl="0" indent="-231775">
              <a:spcBef>
                <a:spcPts val="50"/>
              </a:spcBef>
              <a:spcAft>
                <a:spcPts val="400"/>
              </a:spcAft>
              <a:buClr>
                <a:srgbClr val="0079C1"/>
              </a:buClr>
              <a:buFont typeface="Arial" pitchFamily="34" charset="0"/>
              <a:buChar char="•"/>
            </a:pPr>
            <a:r>
              <a:rPr lang="en-US" sz="1400" b="1" dirty="0" smtClean="0">
                <a:solidFill>
                  <a:srgbClr val="5F5F5F"/>
                </a:solidFill>
                <a:latin typeface="+mn-lt"/>
              </a:rPr>
              <a:t>Shapes</a:t>
            </a:r>
            <a:r>
              <a:rPr lang="en-US" sz="1400" dirty="0" smtClean="0">
                <a:solidFill>
                  <a:srgbClr val="5F5F5F"/>
                </a:solidFill>
                <a:latin typeface="+mn-lt"/>
              </a:rPr>
              <a:t>, </a:t>
            </a:r>
            <a:r>
              <a:rPr lang="en-US" sz="1400" b="1" dirty="0" smtClean="0">
                <a:solidFill>
                  <a:srgbClr val="5F5F5F"/>
                </a:solidFill>
                <a:latin typeface="+mn-lt"/>
              </a:rPr>
              <a:t>charts</a:t>
            </a:r>
            <a:r>
              <a:rPr lang="en-US" sz="1400" dirty="0" smtClean="0">
                <a:solidFill>
                  <a:srgbClr val="5F5F5F"/>
                </a:solidFill>
                <a:latin typeface="+mn-lt"/>
              </a:rPr>
              <a:t> and </a:t>
            </a:r>
            <a:r>
              <a:rPr lang="en-US" sz="1400" b="1" dirty="0" smtClean="0">
                <a:solidFill>
                  <a:srgbClr val="5F5F5F"/>
                </a:solidFill>
                <a:latin typeface="+mn-lt"/>
              </a:rPr>
              <a:t>diagrams</a:t>
            </a:r>
            <a:r>
              <a:rPr lang="en-US" sz="1400" dirty="0" smtClean="0">
                <a:solidFill>
                  <a:srgbClr val="5F5F5F"/>
                </a:solidFill>
                <a:latin typeface="+mn-lt"/>
              </a:rPr>
              <a:t> must be flat with a solid color and must </a:t>
            </a:r>
            <a:br>
              <a:rPr lang="en-US" sz="1400" dirty="0" smtClean="0">
                <a:solidFill>
                  <a:srgbClr val="5F5F5F"/>
                </a:solidFill>
                <a:latin typeface="+mn-lt"/>
              </a:rPr>
            </a:br>
            <a:r>
              <a:rPr lang="en-US" sz="1400" dirty="0" smtClean="0">
                <a:solidFill>
                  <a:srgbClr val="5F5F5F"/>
                </a:solidFill>
                <a:latin typeface="+mn-lt"/>
              </a:rPr>
              <a:t>follow the color palette</a:t>
            </a:r>
          </a:p>
          <a:p>
            <a:pPr marL="231775" lvl="0" indent="-231775">
              <a:spcBef>
                <a:spcPts val="50"/>
              </a:spcBef>
              <a:spcAft>
                <a:spcPts val="400"/>
              </a:spcAft>
              <a:buClr>
                <a:srgbClr val="0079C1"/>
              </a:buClr>
              <a:buFont typeface="Arial" pitchFamily="34" charset="0"/>
              <a:buChar char="•"/>
            </a:pPr>
            <a:r>
              <a:rPr lang="en-US" sz="1400" b="1" dirty="0" smtClean="0">
                <a:solidFill>
                  <a:srgbClr val="5F5F5F"/>
                </a:solidFill>
                <a:latin typeface="+mn-lt"/>
              </a:rPr>
              <a:t>Gradients</a:t>
            </a:r>
            <a:r>
              <a:rPr lang="en-US" sz="1400" dirty="0" smtClean="0">
                <a:solidFill>
                  <a:srgbClr val="5F5F5F"/>
                </a:solidFill>
                <a:latin typeface="+mn-lt"/>
              </a:rPr>
              <a:t> on background</a:t>
            </a:r>
            <a:r>
              <a:rPr lang="en-US" sz="1400" baseline="0" dirty="0" smtClean="0">
                <a:solidFill>
                  <a:srgbClr val="5F5F5F"/>
                </a:solidFill>
                <a:latin typeface="+mn-lt"/>
              </a:rPr>
              <a:t> </a:t>
            </a:r>
            <a:r>
              <a:rPr lang="en-US" sz="1400" i="1" baseline="0" dirty="0" smtClean="0">
                <a:solidFill>
                  <a:srgbClr val="5F5F5F"/>
                </a:solidFill>
                <a:latin typeface="+mn-lt"/>
              </a:rPr>
              <a:t>only</a:t>
            </a:r>
            <a:r>
              <a:rPr lang="en-US" sz="1400" dirty="0" smtClean="0">
                <a:solidFill>
                  <a:srgbClr val="5F5F5F"/>
                </a:solidFill>
                <a:latin typeface="+mn-lt"/>
              </a:rPr>
              <a:t/>
            </a:r>
            <a:br>
              <a:rPr lang="en-US" sz="1400" dirty="0" smtClean="0">
                <a:solidFill>
                  <a:srgbClr val="5F5F5F"/>
                </a:solidFill>
                <a:latin typeface="+mn-lt"/>
              </a:rPr>
            </a:br>
            <a:r>
              <a:rPr lang="en-US" sz="1400" dirty="0" smtClean="0">
                <a:solidFill>
                  <a:srgbClr val="5F5F5F"/>
                </a:solidFill>
                <a:latin typeface="+mn-lt"/>
              </a:rPr>
              <a:t>Minimal </a:t>
            </a:r>
            <a:r>
              <a:rPr lang="en-US" sz="1400" b="1" dirty="0" smtClean="0">
                <a:solidFill>
                  <a:srgbClr val="5F5F5F"/>
                </a:solidFill>
                <a:latin typeface="+mn-lt"/>
              </a:rPr>
              <a:t>bevels</a:t>
            </a:r>
            <a:r>
              <a:rPr lang="en-US" sz="1400" dirty="0" smtClean="0">
                <a:solidFill>
                  <a:srgbClr val="5F5F5F"/>
                </a:solidFill>
                <a:latin typeface="+mn-lt"/>
              </a:rPr>
              <a:t> on accent items</a:t>
            </a:r>
            <a:br>
              <a:rPr lang="en-US" sz="1400" dirty="0" smtClean="0">
                <a:solidFill>
                  <a:srgbClr val="5F5F5F"/>
                </a:solidFill>
                <a:latin typeface="+mn-lt"/>
              </a:rPr>
            </a:br>
            <a:r>
              <a:rPr lang="en-US" sz="1400" dirty="0" smtClean="0">
                <a:solidFill>
                  <a:srgbClr val="5F5F5F"/>
                </a:solidFill>
                <a:latin typeface="+mn-lt"/>
              </a:rPr>
              <a:t>Minimal </a:t>
            </a:r>
            <a:r>
              <a:rPr lang="en-US" sz="1400" b="1" dirty="0" smtClean="0">
                <a:solidFill>
                  <a:srgbClr val="5F5F5F"/>
                </a:solidFill>
                <a:latin typeface="+mn-lt"/>
              </a:rPr>
              <a:t>shadows</a:t>
            </a:r>
            <a:r>
              <a:rPr lang="en-US" sz="1400" baseline="0" dirty="0" smtClean="0">
                <a:solidFill>
                  <a:srgbClr val="5F5F5F"/>
                </a:solidFill>
                <a:latin typeface="+mn-lt"/>
              </a:rPr>
              <a:t> to enhance readability</a:t>
            </a:r>
            <a:br>
              <a:rPr lang="en-US" sz="1400" baseline="0" dirty="0" smtClean="0">
                <a:solidFill>
                  <a:srgbClr val="5F5F5F"/>
                </a:solidFill>
                <a:latin typeface="+mn-lt"/>
              </a:rPr>
            </a:br>
            <a:r>
              <a:rPr lang="en-US" sz="1400" dirty="0" smtClean="0">
                <a:solidFill>
                  <a:srgbClr val="5F5F5F"/>
                </a:solidFill>
                <a:latin typeface="+mn-lt"/>
              </a:rPr>
              <a:t>No outlines and no glows</a:t>
            </a:r>
          </a:p>
          <a:p>
            <a:pPr marL="231775" lvl="0" indent="-231775">
              <a:spcBef>
                <a:spcPts val="50"/>
              </a:spcBef>
              <a:spcAft>
                <a:spcPts val="400"/>
              </a:spcAft>
              <a:buClr>
                <a:srgbClr val="0079C1"/>
              </a:buClr>
              <a:buFont typeface="Arial" pitchFamily="34" charset="0"/>
              <a:buChar char="•"/>
            </a:pPr>
            <a:r>
              <a:rPr lang="en-US" sz="1400" b="1" dirty="0" smtClean="0">
                <a:solidFill>
                  <a:srgbClr val="5F5F5F"/>
                </a:solidFill>
                <a:latin typeface="+mn-lt"/>
              </a:rPr>
              <a:t>Call-out colors:</a:t>
            </a:r>
            <a:r>
              <a:rPr lang="en-US" sz="1400" b="1" baseline="0" dirty="0" smtClean="0">
                <a:solidFill>
                  <a:srgbClr val="5F5F5F"/>
                </a:solidFill>
                <a:latin typeface="+mn-lt"/>
              </a:rPr>
              <a:t> </a:t>
            </a:r>
            <a:r>
              <a:rPr lang="en-US" sz="1400" b="0" baseline="0" dirty="0" smtClean="0">
                <a:solidFill>
                  <a:srgbClr val="5F5F5F"/>
                </a:solidFill>
                <a:latin typeface="+mn-lt"/>
              </a:rPr>
              <a:t>U</a:t>
            </a:r>
            <a:r>
              <a:rPr lang="en-US" sz="1400" b="0" dirty="0" smtClean="0">
                <a:solidFill>
                  <a:srgbClr val="5F5F5F"/>
                </a:solidFill>
                <a:latin typeface="+mn-lt"/>
              </a:rPr>
              <a:t>s</a:t>
            </a:r>
            <a:r>
              <a:rPr lang="en-US" sz="1400" dirty="0" smtClean="0">
                <a:solidFill>
                  <a:srgbClr val="5F5F5F"/>
                </a:solidFill>
                <a:latin typeface="+mn-lt"/>
              </a:rPr>
              <a:t>e sparingly. </a:t>
            </a:r>
            <a:r>
              <a:rPr lang="en-US" sz="1400" baseline="0" dirty="0" smtClean="0">
                <a:solidFill>
                  <a:schemeClr val="accent6"/>
                </a:solidFill>
                <a:latin typeface="+mn-lt"/>
              </a:rPr>
              <a:t>“Orange” </a:t>
            </a:r>
            <a:r>
              <a:rPr lang="en-US" sz="1400" baseline="0" dirty="0" smtClean="0">
                <a:solidFill>
                  <a:srgbClr val="5F5F5F"/>
                </a:solidFill>
                <a:latin typeface="+mn-lt"/>
              </a:rPr>
              <a:t>in place of Red </a:t>
            </a:r>
            <a:r>
              <a:rPr lang="en-US" sz="1400" i="1" baseline="0" dirty="0" smtClean="0">
                <a:solidFill>
                  <a:srgbClr val="5F5F5F"/>
                </a:solidFill>
                <a:latin typeface="+mn-lt"/>
              </a:rPr>
              <a:t>when</a:t>
            </a:r>
            <a:r>
              <a:rPr lang="en-US" sz="1400" baseline="0" dirty="0" smtClean="0">
                <a:solidFill>
                  <a:srgbClr val="5F5F5F"/>
                </a:solidFill>
                <a:latin typeface="+mn-lt"/>
              </a:rPr>
              <a:t> </a:t>
            </a:r>
            <a:r>
              <a:rPr lang="en-US" sz="1400" i="1" baseline="0" dirty="0" smtClean="0">
                <a:solidFill>
                  <a:srgbClr val="5F5F5F"/>
                </a:solidFill>
                <a:latin typeface="+mn-lt"/>
              </a:rPr>
              <a:t>possible</a:t>
            </a:r>
            <a:r>
              <a:rPr lang="en-US" sz="1400" baseline="0" dirty="0" smtClean="0">
                <a:solidFill>
                  <a:srgbClr val="5F5F5F"/>
                </a:solidFill>
                <a:latin typeface="+mn-lt"/>
              </a:rPr>
              <a:t>. </a:t>
            </a:r>
            <a:br>
              <a:rPr lang="en-US" sz="1400" baseline="0" dirty="0" smtClean="0">
                <a:solidFill>
                  <a:srgbClr val="5F5F5F"/>
                </a:solidFill>
                <a:latin typeface="+mn-lt"/>
              </a:rPr>
            </a:br>
            <a:r>
              <a:rPr lang="en-US" sz="1400" baseline="0" dirty="0" smtClean="0">
                <a:solidFill>
                  <a:srgbClr val="5F5F5F"/>
                </a:solidFill>
                <a:latin typeface="+mn-lt"/>
              </a:rPr>
              <a:t>“Red” is </a:t>
            </a:r>
            <a:r>
              <a:rPr lang="en-US" sz="1400" i="1" baseline="0" dirty="0" smtClean="0">
                <a:solidFill>
                  <a:srgbClr val="5F5F5F"/>
                </a:solidFill>
                <a:latin typeface="+mn-lt"/>
              </a:rPr>
              <a:t>not</a:t>
            </a:r>
            <a:r>
              <a:rPr lang="en-US" sz="1400" baseline="0" dirty="0" smtClean="0">
                <a:solidFill>
                  <a:srgbClr val="5F5F5F"/>
                </a:solidFill>
                <a:latin typeface="+mn-lt"/>
              </a:rPr>
              <a:t> part of Atmel color palette.</a:t>
            </a:r>
          </a:p>
          <a:p>
            <a:pPr marL="231775" marR="0" lvl="0" indent="-231775" algn="l" defTabSz="914400" rtl="0" eaLnBrk="1" fontAlgn="base" latinLnBrk="0" hangingPunct="1">
              <a:lnSpc>
                <a:spcPct val="100000"/>
              </a:lnSpc>
              <a:spcBef>
                <a:spcPts val="50"/>
              </a:spcBef>
              <a:spcAft>
                <a:spcPts val="400"/>
              </a:spcAft>
              <a:buClr>
                <a:srgbClr val="0079C1"/>
              </a:buClr>
              <a:buSzTx/>
              <a:buFont typeface="Arial" pitchFamily="34" charset="0"/>
              <a:buChar char="•"/>
              <a:tabLst/>
              <a:defRPr/>
            </a:pPr>
            <a:r>
              <a:rPr lang="en-US" sz="1400" b="1" baseline="0" dirty="0" smtClean="0">
                <a:solidFill>
                  <a:srgbClr val="5F5F5F"/>
                </a:solidFill>
                <a:latin typeface="+mn-lt"/>
                <a:sym typeface="Verdana" pitchFamily="34" charset="0"/>
              </a:rPr>
              <a:t>Images</a:t>
            </a:r>
            <a:r>
              <a:rPr lang="en-US" sz="1400" baseline="0" dirty="0" smtClean="0">
                <a:solidFill>
                  <a:srgbClr val="5F5F5F"/>
                </a:solidFill>
                <a:latin typeface="+mn-lt"/>
                <a:sym typeface="Verdana" pitchFamily="34" charset="0"/>
              </a:rPr>
              <a:t>: Try to align images when possible. (A</a:t>
            </a:r>
            <a:r>
              <a:rPr lang="en-US" sz="1400" kern="1200" dirty="0" smtClean="0">
                <a:solidFill>
                  <a:srgbClr val="5F5F5F"/>
                </a:solidFill>
                <a:latin typeface="+mn-lt"/>
                <a:ea typeface="+mn-ea"/>
                <a:cs typeface="+mn-cs"/>
              </a:rPr>
              <a:t>ligned images </a:t>
            </a:r>
            <a:r>
              <a:rPr lang="en-US" sz="1400" b="0" kern="1200" dirty="0" smtClean="0">
                <a:solidFill>
                  <a:srgbClr val="5F5F5F"/>
                </a:solidFill>
                <a:latin typeface="+mn-lt"/>
                <a:ea typeface="+mn-ea"/>
                <a:cs typeface="+mn-cs"/>
              </a:rPr>
              <a:t>simplify</a:t>
            </a:r>
            <a:r>
              <a:rPr lang="en-US" sz="1400" kern="1200" dirty="0" smtClean="0">
                <a:solidFill>
                  <a:srgbClr val="5F5F5F"/>
                </a:solidFill>
                <a:latin typeface="+mn-lt"/>
                <a:ea typeface="+mn-ea"/>
                <a:cs typeface="+mn-cs"/>
              </a:rPr>
              <a:t> visual layout and </a:t>
            </a:r>
            <a:r>
              <a:rPr lang="en-US" sz="1400" b="0" kern="1200" dirty="0" smtClean="0">
                <a:solidFill>
                  <a:srgbClr val="5F5F5F"/>
                </a:solidFill>
                <a:latin typeface="+mn-lt"/>
                <a:ea typeface="+mn-ea"/>
                <a:cs typeface="+mn-cs"/>
              </a:rPr>
              <a:t>appear</a:t>
            </a:r>
            <a:r>
              <a:rPr lang="en-US" sz="1400" kern="1200" dirty="0" smtClean="0">
                <a:solidFill>
                  <a:srgbClr val="5F5F5F"/>
                </a:solidFill>
                <a:latin typeface="+mn-lt"/>
                <a:ea typeface="+mn-ea"/>
                <a:cs typeface="+mn-cs"/>
              </a:rPr>
              <a:t> more organized)</a:t>
            </a:r>
          </a:p>
          <a:p>
            <a:pPr marL="231775" marR="0" lvl="0" indent="-231775" algn="l" defTabSz="914400" rtl="0" eaLnBrk="1" fontAlgn="base" latinLnBrk="0" hangingPunct="1">
              <a:lnSpc>
                <a:spcPct val="100000"/>
              </a:lnSpc>
              <a:spcBef>
                <a:spcPts val="50"/>
              </a:spcBef>
              <a:spcAft>
                <a:spcPts val="400"/>
              </a:spcAft>
              <a:buClr>
                <a:srgbClr val="0079C1"/>
              </a:buClr>
              <a:buSzTx/>
              <a:buFont typeface="Arial" pitchFamily="34" charset="0"/>
              <a:buChar char="•"/>
              <a:tabLst/>
              <a:defRPr/>
            </a:pPr>
            <a:r>
              <a:rPr lang="en-US" sz="1400" b="1" kern="1200" dirty="0" smtClean="0">
                <a:solidFill>
                  <a:srgbClr val="5F5F5F"/>
                </a:solidFill>
                <a:latin typeface="+mn-lt"/>
                <a:ea typeface="+mn-ea"/>
                <a:cs typeface="+mn-cs"/>
              </a:rPr>
              <a:t>Tables:</a:t>
            </a:r>
            <a:r>
              <a:rPr lang="en-US" sz="1400" b="1" kern="1200" baseline="0" dirty="0" smtClean="0">
                <a:solidFill>
                  <a:srgbClr val="5F5F5F"/>
                </a:solidFill>
                <a:latin typeface="+mn-lt"/>
                <a:ea typeface="+mn-ea"/>
                <a:cs typeface="+mn-cs"/>
              </a:rPr>
              <a:t> </a:t>
            </a:r>
            <a:r>
              <a:rPr lang="en-US" sz="1400" kern="1200" baseline="0" dirty="0" smtClean="0">
                <a:solidFill>
                  <a:srgbClr val="5F5F5F"/>
                </a:solidFill>
                <a:latin typeface="+mn-lt"/>
                <a:ea typeface="+mn-ea"/>
                <a:cs typeface="+mn-cs"/>
              </a:rPr>
              <a:t>Table starters have been provided. </a:t>
            </a:r>
            <a:endParaRPr lang="en-US" sz="1400" kern="1200" dirty="0" smtClean="0">
              <a:solidFill>
                <a:srgbClr val="5F5F5F"/>
              </a:solidFill>
              <a:latin typeface="+mn-lt"/>
              <a:ea typeface="+mn-ea"/>
              <a:cs typeface="+mn-cs"/>
            </a:endParaRPr>
          </a:p>
          <a:p>
            <a:pPr marL="231775" marR="0" lvl="0" indent="-231775" algn="l" defTabSz="914400" rtl="0" eaLnBrk="1" fontAlgn="base" latinLnBrk="0" hangingPunct="1">
              <a:lnSpc>
                <a:spcPct val="100000"/>
              </a:lnSpc>
              <a:spcBef>
                <a:spcPts val="50"/>
              </a:spcBef>
              <a:spcAft>
                <a:spcPts val="400"/>
              </a:spcAft>
              <a:buClr>
                <a:srgbClr val="0079C1"/>
              </a:buClr>
              <a:buSzTx/>
              <a:buFont typeface="Arial" pitchFamily="34" charset="0"/>
              <a:buChar char="•"/>
              <a:tabLst/>
              <a:defRPr/>
            </a:pPr>
            <a:r>
              <a:rPr lang="en-US" sz="1400" b="1" kern="1200" dirty="0" smtClean="0">
                <a:solidFill>
                  <a:srgbClr val="5F5F5F"/>
                </a:solidFill>
                <a:latin typeface="+mn-lt"/>
                <a:ea typeface="+mn-ea"/>
                <a:cs typeface="+mn-cs"/>
              </a:rPr>
              <a:t>Roadmaps</a:t>
            </a:r>
            <a:r>
              <a:rPr lang="en-US" sz="1400" kern="1200" dirty="0" smtClean="0">
                <a:solidFill>
                  <a:srgbClr val="5F5F5F"/>
                </a:solidFill>
                <a:latin typeface="+mn-lt"/>
                <a:ea typeface="+mn-ea"/>
                <a:cs typeface="+mn-cs"/>
              </a:rPr>
              <a:t>: Roadmap</a:t>
            </a:r>
            <a:r>
              <a:rPr lang="en-US" sz="1400" kern="1200" baseline="0" dirty="0" smtClean="0">
                <a:solidFill>
                  <a:srgbClr val="5F5F5F"/>
                </a:solidFill>
                <a:latin typeface="+mn-lt"/>
                <a:ea typeface="+mn-ea"/>
                <a:cs typeface="+mn-cs"/>
              </a:rPr>
              <a:t> design starters have been provided. Options are </a:t>
            </a:r>
            <a:r>
              <a:rPr lang="en-US" sz="1400" kern="1200" baseline="0" dirty="0" smtClean="0">
                <a:solidFill>
                  <a:schemeClr val="accent1"/>
                </a:solidFill>
                <a:latin typeface="+mn-lt"/>
                <a:ea typeface="+mn-ea"/>
                <a:cs typeface="+mn-cs"/>
              </a:rPr>
              <a:t>A</a:t>
            </a:r>
            <a:r>
              <a:rPr lang="en-US" sz="1400" kern="1200" baseline="0" dirty="0" smtClean="0">
                <a:solidFill>
                  <a:srgbClr val="5F5F5F"/>
                </a:solidFill>
                <a:latin typeface="+mn-lt"/>
                <a:ea typeface="+mn-ea"/>
                <a:cs typeface="+mn-cs"/>
              </a:rPr>
              <a:t> and </a:t>
            </a:r>
            <a:r>
              <a:rPr lang="en-US" sz="1400" kern="1200" baseline="0" dirty="0" smtClean="0">
                <a:solidFill>
                  <a:schemeClr val="tx2">
                    <a:lumMod val="60000"/>
                    <a:lumOff val="40000"/>
                  </a:schemeClr>
                </a:solidFill>
                <a:latin typeface="+mn-lt"/>
                <a:ea typeface="+mn-ea"/>
                <a:cs typeface="+mn-cs"/>
              </a:rPr>
              <a:t>B</a:t>
            </a:r>
          </a:p>
          <a:p>
            <a:pPr marL="688975" marR="0" lvl="1" indent="-231775" algn="l" defTabSz="914400" rtl="0" eaLnBrk="1" fontAlgn="base" latinLnBrk="0" hangingPunct="1">
              <a:lnSpc>
                <a:spcPct val="100000"/>
              </a:lnSpc>
              <a:spcBef>
                <a:spcPts val="50"/>
              </a:spcBef>
              <a:spcAft>
                <a:spcPts val="400"/>
              </a:spcAft>
              <a:buClr>
                <a:srgbClr val="0079C1"/>
              </a:buClr>
              <a:buSzTx/>
              <a:buFont typeface="Arial" pitchFamily="34" charset="0"/>
              <a:buNone/>
              <a:tabLst/>
              <a:defRPr/>
            </a:pPr>
            <a:r>
              <a:rPr lang="en-US" sz="1400" kern="1200" baseline="0" dirty="0" smtClean="0">
                <a:solidFill>
                  <a:schemeClr val="tx2">
                    <a:lumMod val="60000"/>
                    <a:lumOff val="40000"/>
                  </a:schemeClr>
                </a:solidFill>
                <a:latin typeface="+mn-lt"/>
                <a:ea typeface="+mn-ea"/>
                <a:cs typeface="+mn-cs"/>
              </a:rPr>
              <a:t>#A – solid background: </a:t>
            </a:r>
            <a:r>
              <a:rPr lang="en-US" sz="1400" kern="1200" baseline="0" dirty="0" smtClean="0">
                <a:solidFill>
                  <a:srgbClr val="5F5F5F"/>
                </a:solidFill>
                <a:latin typeface="+mn-lt"/>
                <a:ea typeface="+mn-ea"/>
                <a:cs typeface="+mn-cs"/>
              </a:rPr>
              <a:t>versions have a light gray background fill</a:t>
            </a:r>
          </a:p>
          <a:p>
            <a:pPr marL="688975" marR="0" lvl="1" indent="-231775" algn="l" defTabSz="914400" rtl="0" eaLnBrk="1" fontAlgn="base" latinLnBrk="0" hangingPunct="1">
              <a:lnSpc>
                <a:spcPct val="100000"/>
              </a:lnSpc>
              <a:spcBef>
                <a:spcPts val="50"/>
              </a:spcBef>
              <a:spcAft>
                <a:spcPts val="400"/>
              </a:spcAft>
              <a:buClr>
                <a:srgbClr val="0079C1"/>
              </a:buClr>
              <a:buSzTx/>
              <a:buFont typeface="Arial" pitchFamily="34" charset="0"/>
              <a:buNone/>
              <a:tabLst/>
              <a:defRPr/>
            </a:pPr>
            <a:r>
              <a:rPr lang="en-US" sz="1400" kern="1200" baseline="0" dirty="0" smtClean="0">
                <a:solidFill>
                  <a:schemeClr val="tx2">
                    <a:lumMod val="60000"/>
                    <a:lumOff val="40000"/>
                  </a:schemeClr>
                </a:solidFill>
                <a:latin typeface="+mn-lt"/>
                <a:ea typeface="+mn-ea"/>
                <a:cs typeface="+mn-cs"/>
              </a:rPr>
              <a:t>#B  - Blue gradation background: The </a:t>
            </a:r>
            <a:r>
              <a:rPr lang="en-US" sz="1400" kern="1200" baseline="0" dirty="0" smtClean="0">
                <a:solidFill>
                  <a:srgbClr val="5F5F5F"/>
                </a:solidFill>
                <a:latin typeface="+mn-lt"/>
                <a:ea typeface="+mn-ea"/>
                <a:cs typeface="+mn-cs"/>
              </a:rPr>
              <a:t>blue gradation background is an image behind the table. If the table moves or is resized than the background image gradation needs to move/resized to match the size of the table.</a:t>
            </a:r>
            <a:endParaRPr lang="en-US" sz="1400" kern="1200" dirty="0" smtClean="0">
              <a:solidFill>
                <a:srgbClr val="5F5F5F"/>
              </a:solidFill>
              <a:latin typeface="+mn-lt"/>
              <a:ea typeface="+mn-ea"/>
              <a:cs typeface="+mn-cs"/>
            </a:endParaRPr>
          </a:p>
        </p:txBody>
      </p:sp>
      <p:sp>
        <p:nvSpPr>
          <p:cNvPr id="5" name="TextBox 4"/>
          <p:cNvSpPr txBox="1"/>
          <p:nvPr userDrawn="1"/>
        </p:nvSpPr>
        <p:spPr>
          <a:xfrm>
            <a:off x="1569534" y="6362752"/>
            <a:ext cx="5699503" cy="37550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800" dirty="0" smtClean="0">
                <a:solidFill>
                  <a:srgbClr val="FF0000"/>
                </a:solidFill>
                <a:latin typeface="Verdana" pitchFamily="34" charset="0"/>
              </a:rPr>
              <a:t>Delete this slide when presentation is</a:t>
            </a:r>
            <a:r>
              <a:rPr lang="en-US" sz="1800" baseline="0" dirty="0" smtClean="0">
                <a:solidFill>
                  <a:srgbClr val="FF0000"/>
                </a:solidFill>
                <a:latin typeface="Verdana" pitchFamily="34" charset="0"/>
              </a:rPr>
              <a:t> </a:t>
            </a:r>
            <a:r>
              <a:rPr lang="en-US" sz="1800" dirty="0" smtClean="0">
                <a:solidFill>
                  <a:srgbClr val="FF0000"/>
                </a:solidFill>
                <a:latin typeface="Verdana" pitchFamily="34" charset="0"/>
              </a:rPr>
              <a:t>finalized</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 Agenda">
    <p:spTree>
      <p:nvGrpSpPr>
        <p:cNvPr id="1" name=""/>
        <p:cNvGrpSpPr/>
        <p:nvPr/>
      </p:nvGrpSpPr>
      <p:grpSpPr>
        <a:xfrm>
          <a:off x="0" y="0"/>
          <a:ext cx="0" cy="0"/>
          <a:chOff x="0" y="0"/>
          <a:chExt cx="0" cy="0"/>
        </a:xfrm>
      </p:grpSpPr>
      <p:sp>
        <p:nvSpPr>
          <p:cNvPr id="10"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solidFill>
                  <a:srgbClr val="1A63B3"/>
                </a:solidFill>
              </a:defRPr>
            </a:lvl1pPr>
          </a:lstStyle>
          <a:p>
            <a:r>
              <a:rPr lang="en-US" dirty="0" smtClean="0"/>
              <a:t>Agenda</a:t>
            </a:r>
          </a:p>
        </p:txBody>
      </p:sp>
      <p:sp>
        <p:nvSpPr>
          <p:cNvPr id="11"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
        <p:nvSpPr>
          <p:cNvPr id="13" name="Content Placeholder 12"/>
          <p:cNvSpPr>
            <a:spLocks noGrp="1"/>
          </p:cNvSpPr>
          <p:nvPr>
            <p:ph sz="quarter" idx="18" hasCustomPrompt="1"/>
          </p:nvPr>
        </p:nvSpPr>
        <p:spPr>
          <a:xfrm>
            <a:off x="466166" y="1362636"/>
            <a:ext cx="4006082" cy="4805082"/>
          </a:xfrm>
          <a:prstGeom prst="rect">
            <a:avLst/>
          </a:prstGeom>
        </p:spPr>
        <p:txBody>
          <a:bodyPr/>
          <a:lstStyle>
            <a:lvl1pPr>
              <a:buSzPct val="100000"/>
              <a:buFont typeface="+mj-lt"/>
              <a:buAutoNum type="arabicPeriod"/>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2"/>
          <p:cNvSpPr>
            <a:spLocks noGrp="1"/>
          </p:cNvSpPr>
          <p:nvPr>
            <p:ph sz="quarter" idx="19" hasCustomPrompt="1"/>
          </p:nvPr>
        </p:nvSpPr>
        <p:spPr>
          <a:xfrm>
            <a:off x="4708428" y="1365407"/>
            <a:ext cx="4006082" cy="4805082"/>
          </a:xfrm>
          <a:prstGeom prst="rect">
            <a:avLst/>
          </a:prstGeom>
        </p:spPr>
        <p:txBody>
          <a:bodyPr/>
          <a:lstStyle>
            <a:lvl1pPr marL="0" indent="0" algn="ctr">
              <a:buFont typeface="+mj-lt"/>
              <a:buNone/>
              <a:defRPr sz="1800" baseline="0">
                <a:solidFill>
                  <a:schemeClr val="accent2"/>
                </a:solidFill>
              </a:defRPr>
            </a:lvl1pPr>
            <a:lvl2pPr>
              <a:defRPr>
                <a:solidFill>
                  <a:schemeClr val="accent2"/>
                </a:solidFill>
              </a:defRPr>
            </a:lvl2pPr>
            <a:lvl3pPr>
              <a:defRPr sz="1500">
                <a:solidFill>
                  <a:schemeClr val="accent2"/>
                </a:solidFill>
              </a:defRPr>
            </a:lvl3pPr>
            <a:lvl4pPr>
              <a:defRPr>
                <a:solidFill>
                  <a:schemeClr val="accent2"/>
                </a:solidFill>
              </a:defRPr>
            </a:lvl4pPr>
            <a:lvl5pPr>
              <a:defRPr sz="1200">
                <a:solidFill>
                  <a:schemeClr val="accent2"/>
                </a:solidFill>
              </a:defRPr>
            </a:lvl5pPr>
          </a:lstStyle>
          <a:p>
            <a:pPr lvl="0"/>
            <a:r>
              <a:rPr lang="en-US" dirty="0" smtClean="0"/>
              <a:t>Click and insert image, smart object, graph, tables, etc.</a:t>
            </a:r>
            <a:endParaRPr lang="en-US" dirty="0"/>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4"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uidelines - Icons">
    <p:spTree>
      <p:nvGrpSpPr>
        <p:cNvPr id="1" name=""/>
        <p:cNvGrpSpPr/>
        <p:nvPr/>
      </p:nvGrpSpPr>
      <p:grpSpPr>
        <a:xfrm>
          <a:off x="0" y="0"/>
          <a:ext cx="0" cy="0"/>
          <a:chOff x="0" y="0"/>
          <a:chExt cx="0" cy="0"/>
        </a:xfrm>
      </p:grpSpPr>
      <p:sp>
        <p:nvSpPr>
          <p:cNvPr id="8" name="TextBox 7"/>
          <p:cNvSpPr txBox="1"/>
          <p:nvPr userDrawn="1"/>
        </p:nvSpPr>
        <p:spPr>
          <a:xfrm>
            <a:off x="464024" y="300251"/>
            <a:ext cx="8243248" cy="461665"/>
          </a:xfrm>
          <a:prstGeom prst="rect">
            <a:avLst/>
          </a:prstGeom>
          <a:noFill/>
        </p:spPr>
        <p:txBody>
          <a:bodyPr wrap="square" rtlCol="0">
            <a:spAutoFit/>
          </a:bodyPr>
          <a:lstStyle/>
          <a:p>
            <a:r>
              <a:rPr lang="en-US" sz="2400" b="1" kern="1200" dirty="0" smtClean="0">
                <a:solidFill>
                  <a:srgbClr val="0079C1"/>
                </a:solidFill>
                <a:latin typeface="Verdana" pitchFamily="34" charset="0"/>
                <a:ea typeface="+mn-ea"/>
                <a:cs typeface="+mn-cs"/>
              </a:rPr>
              <a:t>Icons</a:t>
            </a:r>
            <a:endParaRPr lang="en-US" sz="2400" b="1" kern="1200" dirty="0">
              <a:solidFill>
                <a:srgbClr val="0079C1"/>
              </a:solidFill>
              <a:latin typeface="Verdana" pitchFamily="34" charset="0"/>
              <a:ea typeface="+mn-ea"/>
              <a:cs typeface="+mn-cs"/>
            </a:endParaRPr>
          </a:p>
        </p:txBody>
      </p:sp>
      <p:sp>
        <p:nvSpPr>
          <p:cNvPr id="5" name="TextBox 4"/>
          <p:cNvSpPr txBox="1"/>
          <p:nvPr userDrawn="1"/>
        </p:nvSpPr>
        <p:spPr>
          <a:xfrm>
            <a:off x="1569534" y="6362752"/>
            <a:ext cx="5699503" cy="37550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800" dirty="0" smtClean="0">
                <a:solidFill>
                  <a:srgbClr val="FF0000"/>
                </a:solidFill>
                <a:latin typeface="Verdana" pitchFamily="34" charset="0"/>
              </a:rPr>
              <a:t>Delete this slide when presentation is</a:t>
            </a:r>
            <a:r>
              <a:rPr lang="en-US" sz="1800" baseline="0" dirty="0" smtClean="0">
                <a:solidFill>
                  <a:srgbClr val="FF0000"/>
                </a:solidFill>
                <a:latin typeface="Verdana" pitchFamily="34" charset="0"/>
              </a:rPr>
              <a:t> </a:t>
            </a:r>
            <a:r>
              <a:rPr lang="en-US" sz="1800" dirty="0" smtClean="0">
                <a:solidFill>
                  <a:srgbClr val="FF0000"/>
                </a:solidFill>
                <a:latin typeface="Verdana" pitchFamily="34" charset="0"/>
              </a:rPr>
              <a:t>finalized</a:t>
            </a:r>
          </a:p>
        </p:txBody>
      </p:sp>
      <p:sp>
        <p:nvSpPr>
          <p:cNvPr id="6" name="TextBox 5"/>
          <p:cNvSpPr txBox="1"/>
          <p:nvPr userDrawn="1"/>
        </p:nvSpPr>
        <p:spPr>
          <a:xfrm>
            <a:off x="467833" y="716470"/>
            <a:ext cx="8165804"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800" dirty="0" smtClean="0">
                <a:solidFill>
                  <a:srgbClr val="5F5F5F"/>
                </a:solidFill>
                <a:latin typeface="Verdana" pitchFamily="34" charset="0"/>
              </a:rPr>
              <a:t>How to use: Select an icon, copy and then paste where needed</a:t>
            </a:r>
          </a:p>
        </p:txBody>
      </p:sp>
      <p:sp>
        <p:nvSpPr>
          <p:cNvPr id="7" name="AutoShape 24"/>
          <p:cNvSpPr>
            <a:spLocks/>
          </p:cNvSpPr>
          <p:nvPr userDrawn="1"/>
        </p:nvSpPr>
        <p:spPr bwMode="auto">
          <a:xfrm>
            <a:off x="298450" y="1230030"/>
            <a:ext cx="8535449" cy="5036024"/>
          </a:xfrm>
          <a:prstGeom prst="roundRect">
            <a:avLst>
              <a:gd name="adj" fmla="val 16667"/>
            </a:avLst>
          </a:prstGeom>
          <a:solidFill>
            <a:schemeClr val="bg1">
              <a:lumMod val="95000"/>
            </a:schemeClr>
          </a:solidFill>
          <a:ln w="3175">
            <a:noFill/>
            <a:headEnd/>
            <a:tailEnd/>
          </a:ln>
        </p:spPr>
        <p:style>
          <a:lnRef idx="2">
            <a:schemeClr val="dk1"/>
          </a:lnRef>
          <a:fillRef idx="1">
            <a:schemeClr val="lt1"/>
          </a:fillRef>
          <a:effectRef idx="0">
            <a:schemeClr val="dk1"/>
          </a:effectRef>
          <a:fontRef idx="minor">
            <a:schemeClr val="dk1"/>
          </a:fontRef>
        </p:style>
        <p:txBody>
          <a:bodyPr wrap="none" lIns="91436" tIns="45718" rIns="91436" bIns="45718" anchor="b"/>
          <a:lstStyle/>
          <a:p>
            <a:pPr algn="ctr">
              <a:defRPr/>
            </a:pPr>
            <a:endParaRPr lang="en-US" sz="1600" dirty="0"/>
          </a:p>
        </p:txBody>
      </p:sp>
      <p:sp>
        <p:nvSpPr>
          <p:cNvPr id="9" name="Line 142"/>
          <p:cNvSpPr>
            <a:spLocks noChangeShapeType="1"/>
          </p:cNvSpPr>
          <p:nvPr userDrawn="1"/>
        </p:nvSpPr>
        <p:spPr bwMode="auto">
          <a:xfrm flipV="1">
            <a:off x="3585103" y="1487390"/>
            <a:ext cx="0" cy="4533352"/>
          </a:xfrm>
          <a:prstGeom prst="line">
            <a:avLst/>
          </a:prstGeom>
          <a:noFill/>
          <a:ln w="9525">
            <a:solidFill>
              <a:schemeClr val="bg1">
                <a:lumMod val="75000"/>
              </a:schemeClr>
            </a:solidFill>
            <a:prstDash val="dash"/>
            <a:round/>
            <a:headEnd/>
            <a:tailEnd/>
          </a:ln>
        </p:spPr>
        <p:txBody>
          <a:bodyPr/>
          <a:lstStyle/>
          <a:p>
            <a:endParaRPr lang="en-US" dirty="0"/>
          </a:p>
        </p:txBody>
      </p:sp>
      <p:sp>
        <p:nvSpPr>
          <p:cNvPr id="10" name="Line 142"/>
          <p:cNvSpPr>
            <a:spLocks noChangeShapeType="1"/>
          </p:cNvSpPr>
          <p:nvPr userDrawn="1"/>
        </p:nvSpPr>
        <p:spPr bwMode="auto">
          <a:xfrm flipV="1">
            <a:off x="5858182" y="1450284"/>
            <a:ext cx="0" cy="4533352"/>
          </a:xfrm>
          <a:prstGeom prst="line">
            <a:avLst/>
          </a:prstGeom>
          <a:noFill/>
          <a:ln w="9525">
            <a:solidFill>
              <a:schemeClr val="bg1">
                <a:lumMod val="75000"/>
              </a:schemeClr>
            </a:solidFill>
            <a:prstDash val="dash"/>
            <a:round/>
            <a:headEnd/>
            <a:tailEnd/>
          </a:ln>
        </p:spPr>
        <p:txBody>
          <a:bodyPr/>
          <a:lstStyle/>
          <a:p>
            <a:endParaRPr lang="en-US" dirty="0"/>
          </a:p>
        </p:txBody>
      </p:sp>
      <p:sp>
        <p:nvSpPr>
          <p:cNvPr id="11" name="Line 142"/>
          <p:cNvSpPr>
            <a:spLocks noChangeShapeType="1"/>
          </p:cNvSpPr>
          <p:nvPr userDrawn="1"/>
        </p:nvSpPr>
        <p:spPr bwMode="auto">
          <a:xfrm flipV="1">
            <a:off x="7773122" y="1496666"/>
            <a:ext cx="0" cy="4533352"/>
          </a:xfrm>
          <a:prstGeom prst="line">
            <a:avLst/>
          </a:prstGeom>
          <a:noFill/>
          <a:ln w="9525">
            <a:solidFill>
              <a:schemeClr val="bg1">
                <a:lumMod val="75000"/>
              </a:schemeClr>
            </a:solidFill>
            <a:prstDash val="dash"/>
            <a:round/>
            <a:headEnd/>
            <a:tailEnd/>
          </a:ln>
        </p:spPr>
        <p:txBody>
          <a:bodyPr/>
          <a:lstStyle/>
          <a:p>
            <a:endParaRPr 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 Agenda (Confidential)">
    <p:spTree>
      <p:nvGrpSpPr>
        <p:cNvPr id="1" name=""/>
        <p:cNvGrpSpPr/>
        <p:nvPr/>
      </p:nvGrpSpPr>
      <p:grpSpPr>
        <a:xfrm>
          <a:off x="0" y="0"/>
          <a:ext cx="0" cy="0"/>
          <a:chOff x="0" y="0"/>
          <a:chExt cx="0" cy="0"/>
        </a:xfrm>
      </p:grpSpPr>
      <p:sp>
        <p:nvSpPr>
          <p:cNvPr id="10"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solidFill>
                  <a:srgbClr val="1A63B3"/>
                </a:solidFill>
              </a:defRPr>
            </a:lvl1pPr>
          </a:lstStyle>
          <a:p>
            <a:r>
              <a:rPr lang="en-US" dirty="0" smtClean="0"/>
              <a:t>Agenda</a:t>
            </a:r>
          </a:p>
        </p:txBody>
      </p:sp>
      <p:sp>
        <p:nvSpPr>
          <p:cNvPr id="11"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
        <p:nvSpPr>
          <p:cNvPr id="13" name="Content Placeholder 12"/>
          <p:cNvSpPr>
            <a:spLocks noGrp="1"/>
          </p:cNvSpPr>
          <p:nvPr>
            <p:ph sz="quarter" idx="18" hasCustomPrompt="1"/>
          </p:nvPr>
        </p:nvSpPr>
        <p:spPr>
          <a:xfrm>
            <a:off x="466166" y="1362636"/>
            <a:ext cx="4006082" cy="4805082"/>
          </a:xfrm>
          <a:prstGeom prst="rect">
            <a:avLst/>
          </a:prstGeom>
        </p:spPr>
        <p:txBody>
          <a:bodyPr/>
          <a:lstStyle>
            <a:lvl1pPr>
              <a:buSzPct val="100000"/>
              <a:buFont typeface="+mj-lt"/>
              <a:buAutoNum type="arabicPeriod"/>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2"/>
          <p:cNvSpPr>
            <a:spLocks noGrp="1"/>
          </p:cNvSpPr>
          <p:nvPr>
            <p:ph sz="quarter" idx="19" hasCustomPrompt="1"/>
          </p:nvPr>
        </p:nvSpPr>
        <p:spPr>
          <a:xfrm>
            <a:off x="4708428" y="1365407"/>
            <a:ext cx="4006082" cy="4805082"/>
          </a:xfrm>
          <a:prstGeom prst="rect">
            <a:avLst/>
          </a:prstGeom>
        </p:spPr>
        <p:txBody>
          <a:bodyPr/>
          <a:lstStyle>
            <a:lvl1pPr marL="0" indent="0" algn="ctr">
              <a:buFont typeface="+mj-lt"/>
              <a:buNone/>
              <a:defRPr sz="1800" baseline="0">
                <a:solidFill>
                  <a:schemeClr val="accent2"/>
                </a:solidFill>
              </a:defRPr>
            </a:lvl1pPr>
            <a:lvl2pPr>
              <a:defRPr>
                <a:solidFill>
                  <a:schemeClr val="accent2"/>
                </a:solidFill>
              </a:defRPr>
            </a:lvl2pPr>
            <a:lvl3pPr>
              <a:defRPr sz="1500">
                <a:solidFill>
                  <a:schemeClr val="accent2"/>
                </a:solidFill>
              </a:defRPr>
            </a:lvl3pPr>
            <a:lvl4pPr>
              <a:defRPr>
                <a:solidFill>
                  <a:schemeClr val="accent2"/>
                </a:solidFill>
              </a:defRPr>
            </a:lvl4pPr>
            <a:lvl5pPr>
              <a:defRPr sz="1200">
                <a:solidFill>
                  <a:schemeClr val="accent2"/>
                </a:solidFill>
              </a:defRPr>
            </a:lvl5pPr>
          </a:lstStyle>
          <a:p>
            <a:pPr lvl="0"/>
            <a:r>
              <a:rPr lang="en-US" dirty="0" smtClean="0"/>
              <a:t>Click and insert image, smart object, graph, tables, etc.</a:t>
            </a:r>
            <a:endParaRPr lang="en-US" dirty="0"/>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Date</a:t>
            </a:r>
            <a:endParaRPr lang="en-US" dirty="0"/>
          </a:p>
        </p:txBody>
      </p:sp>
      <p:sp>
        <p:nvSpPr>
          <p:cNvPr id="14" name="Footer Placeholder 4"/>
          <p:cNvSpPr>
            <a:spLocks noGrp="1"/>
          </p:cNvSpPr>
          <p:nvPr>
            <p:ph type="ftr" sz="quarter" idx="3"/>
          </p:nvPr>
        </p:nvSpPr>
        <p:spPr>
          <a:xfrm>
            <a:off x="2296633" y="6462470"/>
            <a:ext cx="4704668" cy="388706"/>
          </a:xfrm>
          <a:prstGeom prst="rect">
            <a:avLst/>
          </a:prstGeom>
        </p:spPr>
        <p:txBody>
          <a:bodyPr lIns="0" rIns="0"/>
          <a:lstStyle>
            <a:lvl1pPr>
              <a:defRPr sz="800">
                <a:solidFill>
                  <a:srgbClr val="5F5F5F"/>
                </a:solidFill>
                <a:latin typeface="+mn-lt"/>
              </a:defRPr>
            </a:lvl1pPr>
          </a:lstStyle>
          <a:p>
            <a:pPr algn="r"/>
            <a:r>
              <a:rPr lang="en-US" smtClean="0"/>
              <a:t>Aerospace New Product Introduction &amp; Development report</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 Head, sub, smart (Confidential)">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5" y="1362636"/>
            <a:ext cx="8265459" cy="4805082"/>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Date</a:t>
            </a:r>
            <a:endParaRPr lang="en-US" dirty="0"/>
          </a:p>
        </p:txBody>
      </p:sp>
      <p:sp>
        <p:nvSpPr>
          <p:cNvPr id="12" name="Footer Placeholder 4"/>
          <p:cNvSpPr>
            <a:spLocks noGrp="1"/>
          </p:cNvSpPr>
          <p:nvPr>
            <p:ph type="ftr" sz="quarter" idx="3"/>
          </p:nvPr>
        </p:nvSpPr>
        <p:spPr>
          <a:xfrm>
            <a:off x="2286000" y="6462470"/>
            <a:ext cx="4715301" cy="388706"/>
          </a:xfrm>
          <a:prstGeom prst="rect">
            <a:avLst/>
          </a:prstGeom>
        </p:spPr>
        <p:txBody>
          <a:bodyPr lIns="0" rIns="0"/>
          <a:lstStyle>
            <a:lvl1pPr>
              <a:defRPr sz="800">
                <a:solidFill>
                  <a:srgbClr val="5F5F5F"/>
                </a:solidFill>
                <a:latin typeface="+mn-lt"/>
              </a:defRPr>
            </a:lvl1pPr>
          </a:lstStyle>
          <a:p>
            <a:pPr algn="r"/>
            <a:r>
              <a:rPr lang="en-US" smtClean="0"/>
              <a:t>Aerospace New Product Introduction &amp; Development report</a:t>
            </a:r>
            <a:endParaRPr lang="en-US" dirty="0"/>
          </a:p>
        </p:txBody>
      </p:sp>
      <p:sp>
        <p:nvSpPr>
          <p:cNvPr id="14"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5"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 Head, sub, smart 1/2 (Confidential)">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5" y="1371600"/>
            <a:ext cx="4016187" cy="4796118"/>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hasCustomPrompt="1"/>
          </p:nvPr>
        </p:nvSpPr>
        <p:spPr>
          <a:xfrm>
            <a:off x="4715435" y="1371600"/>
            <a:ext cx="4007225" cy="2285999"/>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12"/>
          <p:cNvSpPr>
            <a:spLocks noGrp="1"/>
          </p:cNvSpPr>
          <p:nvPr>
            <p:ph sz="quarter" idx="20" hasCustomPrompt="1"/>
          </p:nvPr>
        </p:nvSpPr>
        <p:spPr>
          <a:xfrm>
            <a:off x="4710181" y="3878317"/>
            <a:ext cx="4007225" cy="2265007"/>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Date</a:t>
            </a:r>
            <a:endParaRPr lang="en-US" dirty="0"/>
          </a:p>
        </p:txBody>
      </p:sp>
      <p:sp>
        <p:nvSpPr>
          <p:cNvPr id="17" name="Footer Placeholder 4"/>
          <p:cNvSpPr>
            <a:spLocks noGrp="1"/>
          </p:cNvSpPr>
          <p:nvPr>
            <p:ph type="ftr" sz="quarter" idx="3"/>
          </p:nvPr>
        </p:nvSpPr>
        <p:spPr>
          <a:xfrm>
            <a:off x="2286000" y="6462470"/>
            <a:ext cx="4715301" cy="388706"/>
          </a:xfrm>
          <a:prstGeom prst="rect">
            <a:avLst/>
          </a:prstGeom>
        </p:spPr>
        <p:txBody>
          <a:bodyPr lIns="0" rIns="0"/>
          <a:lstStyle>
            <a:lvl1pPr>
              <a:defRPr sz="800">
                <a:solidFill>
                  <a:srgbClr val="5F5F5F"/>
                </a:solidFill>
                <a:latin typeface="+mn-lt"/>
              </a:defRPr>
            </a:lvl1pPr>
          </a:lstStyle>
          <a:p>
            <a:pPr algn="r"/>
            <a:r>
              <a:rPr lang="en-US" smtClean="0"/>
              <a:t>Aerospace New Product Introduction &amp; Development report</a:t>
            </a:r>
            <a:endParaRPr lang="en-US" dirty="0"/>
          </a:p>
        </p:txBody>
      </p:sp>
      <p:sp>
        <p:nvSpPr>
          <p:cNvPr id="18"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9"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 Head, sub, smart 2col (Confidential)">
    <p:spTree>
      <p:nvGrpSpPr>
        <p:cNvPr id="1" name=""/>
        <p:cNvGrpSpPr/>
        <p:nvPr/>
      </p:nvGrpSpPr>
      <p:grpSpPr>
        <a:xfrm>
          <a:off x="0" y="0"/>
          <a:ext cx="0" cy="0"/>
          <a:chOff x="0" y="0"/>
          <a:chExt cx="0" cy="0"/>
        </a:xfrm>
      </p:grpSpPr>
      <p:sp>
        <p:nvSpPr>
          <p:cNvPr id="10"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1"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
        <p:nvSpPr>
          <p:cNvPr id="13" name="Content Placeholder 12"/>
          <p:cNvSpPr>
            <a:spLocks noGrp="1"/>
          </p:cNvSpPr>
          <p:nvPr>
            <p:ph sz="quarter" idx="18" hasCustomPrompt="1"/>
          </p:nvPr>
        </p:nvSpPr>
        <p:spPr>
          <a:xfrm>
            <a:off x="466166" y="1371600"/>
            <a:ext cx="4016187" cy="4815444"/>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hasCustomPrompt="1"/>
          </p:nvPr>
        </p:nvSpPr>
        <p:spPr>
          <a:xfrm>
            <a:off x="4715435" y="1371601"/>
            <a:ext cx="4007225" cy="4805082"/>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Date</a:t>
            </a:r>
            <a:endParaRPr lang="en-US" dirty="0"/>
          </a:p>
        </p:txBody>
      </p:sp>
      <p:sp>
        <p:nvSpPr>
          <p:cNvPr id="15" name="Footer Placeholder 4"/>
          <p:cNvSpPr>
            <a:spLocks noGrp="1"/>
          </p:cNvSpPr>
          <p:nvPr>
            <p:ph type="ftr" sz="quarter" idx="3"/>
          </p:nvPr>
        </p:nvSpPr>
        <p:spPr>
          <a:xfrm>
            <a:off x="2296633" y="6462470"/>
            <a:ext cx="4704668" cy="388706"/>
          </a:xfrm>
          <a:prstGeom prst="rect">
            <a:avLst/>
          </a:prstGeom>
        </p:spPr>
        <p:txBody>
          <a:bodyPr lIns="0" rIns="0"/>
          <a:lstStyle>
            <a:lvl1pPr>
              <a:defRPr sz="800">
                <a:solidFill>
                  <a:srgbClr val="5F5F5F"/>
                </a:solidFill>
                <a:latin typeface="+mn-lt"/>
              </a:defRPr>
            </a:lvl1pPr>
          </a:lstStyle>
          <a:p>
            <a:pPr algn="r"/>
            <a:r>
              <a:rPr lang="en-US" smtClean="0"/>
              <a:t>Aerospace New Product Introduction &amp; Development report</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 Head, sub, smart 2col titles (Confidential)">
    <p:spTree>
      <p:nvGrpSpPr>
        <p:cNvPr id="1" name=""/>
        <p:cNvGrpSpPr/>
        <p:nvPr/>
      </p:nvGrpSpPr>
      <p:grpSpPr>
        <a:xfrm>
          <a:off x="0" y="0"/>
          <a:ext cx="0" cy="0"/>
          <a:chOff x="0" y="0"/>
          <a:chExt cx="0" cy="0"/>
        </a:xfrm>
      </p:grpSpPr>
      <p:sp>
        <p:nvSpPr>
          <p:cNvPr id="31" name="Content Placeholder 12"/>
          <p:cNvSpPr>
            <a:spLocks noGrp="1"/>
          </p:cNvSpPr>
          <p:nvPr>
            <p:ph sz="quarter" idx="18" hasCustomPrompt="1"/>
          </p:nvPr>
        </p:nvSpPr>
        <p:spPr>
          <a:xfrm>
            <a:off x="466165" y="1936376"/>
            <a:ext cx="4016187" cy="423134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2" name="Text Placeholder 14"/>
          <p:cNvSpPr>
            <a:spLocks noGrp="1"/>
          </p:cNvSpPr>
          <p:nvPr>
            <p:ph type="body" sz="quarter" idx="20" hasCustomPrompt="1"/>
          </p:nvPr>
        </p:nvSpPr>
        <p:spPr>
          <a:xfrm>
            <a:off x="464004" y="1362075"/>
            <a:ext cx="4035425" cy="466725"/>
          </a:xfrm>
          <a:prstGeom prst="rect">
            <a:avLst/>
          </a:prstGeom>
        </p:spPr>
        <p:txBody>
          <a:bodyPr/>
          <a:lstStyle>
            <a:lvl1pPr marL="0" indent="0" algn="l">
              <a:buNone/>
              <a:defRPr sz="1800" b="1">
                <a:solidFill>
                  <a:schemeClr val="accent2"/>
                </a:solidFill>
              </a:defRPr>
            </a:lvl1pPr>
          </a:lstStyle>
          <a:p>
            <a:pPr lvl="0"/>
            <a:r>
              <a:rPr lang="en-US" dirty="0" smtClean="0"/>
              <a:t>Click to add text</a:t>
            </a:r>
          </a:p>
        </p:txBody>
      </p:sp>
      <p:sp>
        <p:nvSpPr>
          <p:cNvPr id="37" name="Content Placeholder 12"/>
          <p:cNvSpPr>
            <a:spLocks noGrp="1"/>
          </p:cNvSpPr>
          <p:nvPr>
            <p:ph sz="quarter" idx="21" hasCustomPrompt="1"/>
          </p:nvPr>
        </p:nvSpPr>
        <p:spPr>
          <a:xfrm>
            <a:off x="4657165" y="1936376"/>
            <a:ext cx="4016187" cy="423134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Text Placeholder 14"/>
          <p:cNvSpPr>
            <a:spLocks noGrp="1"/>
          </p:cNvSpPr>
          <p:nvPr>
            <p:ph type="body" sz="quarter" idx="22" hasCustomPrompt="1"/>
          </p:nvPr>
        </p:nvSpPr>
        <p:spPr>
          <a:xfrm>
            <a:off x="4638675" y="1362075"/>
            <a:ext cx="4035425" cy="466725"/>
          </a:xfrm>
          <a:prstGeom prst="rect">
            <a:avLst/>
          </a:prstGeom>
        </p:spPr>
        <p:txBody>
          <a:bodyPr/>
          <a:lstStyle>
            <a:lvl1pPr marL="0" indent="0" algn="l">
              <a:buNone/>
              <a:defRPr sz="1800" b="1">
                <a:solidFill>
                  <a:schemeClr val="accent2"/>
                </a:solidFill>
              </a:defRPr>
            </a:lvl1pPr>
          </a:lstStyle>
          <a:p>
            <a:pPr lvl="0"/>
            <a:r>
              <a:rPr lang="en-US" dirty="0" smtClean="0"/>
              <a:t>Click to add text</a:t>
            </a:r>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Date</a:t>
            </a:r>
            <a:endParaRPr lang="en-US" dirty="0"/>
          </a:p>
        </p:txBody>
      </p:sp>
      <p:sp>
        <p:nvSpPr>
          <p:cNvPr id="13" name="Footer Placeholder 4"/>
          <p:cNvSpPr>
            <a:spLocks noGrp="1"/>
          </p:cNvSpPr>
          <p:nvPr>
            <p:ph type="ftr" sz="quarter" idx="3"/>
          </p:nvPr>
        </p:nvSpPr>
        <p:spPr>
          <a:xfrm>
            <a:off x="2286000" y="6462470"/>
            <a:ext cx="4715301" cy="388706"/>
          </a:xfrm>
          <a:prstGeom prst="rect">
            <a:avLst/>
          </a:prstGeom>
        </p:spPr>
        <p:txBody>
          <a:bodyPr lIns="0" rIns="0"/>
          <a:lstStyle>
            <a:lvl1pPr>
              <a:defRPr sz="800">
                <a:solidFill>
                  <a:srgbClr val="5F5F5F"/>
                </a:solidFill>
                <a:latin typeface="+mn-lt"/>
              </a:defRPr>
            </a:lvl1pPr>
          </a:lstStyle>
          <a:p>
            <a:pPr algn="r"/>
            <a:r>
              <a:rPr lang="en-US" smtClean="0"/>
              <a:t>Aerospace New Product Introduction &amp; Development report</a:t>
            </a:r>
            <a:endParaRPr lang="en-US" dirty="0"/>
          </a:p>
        </p:txBody>
      </p:sp>
      <p:sp>
        <p:nvSpPr>
          <p:cNvPr id="14"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5"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 Head, sub, smart 2rows (Confidential)">
    <p:spTree>
      <p:nvGrpSpPr>
        <p:cNvPr id="1" name=""/>
        <p:cNvGrpSpPr/>
        <p:nvPr/>
      </p:nvGrpSpPr>
      <p:grpSpPr>
        <a:xfrm>
          <a:off x="0" y="0"/>
          <a:ext cx="0" cy="0"/>
          <a:chOff x="0" y="0"/>
          <a:chExt cx="0" cy="0"/>
        </a:xfrm>
      </p:grpSpPr>
      <p:sp>
        <p:nvSpPr>
          <p:cNvPr id="7" name="Content Placeholder 12"/>
          <p:cNvSpPr>
            <a:spLocks noGrp="1"/>
          </p:cNvSpPr>
          <p:nvPr>
            <p:ph sz="quarter" idx="19" hasCustomPrompt="1"/>
          </p:nvPr>
        </p:nvSpPr>
        <p:spPr>
          <a:xfrm>
            <a:off x="476675" y="3878317"/>
            <a:ext cx="8265459" cy="2233467"/>
          </a:xfrm>
          <a:prstGeom prst="rect">
            <a:avLst/>
          </a:prstGeom>
        </p:spPr>
        <p:txBody>
          <a:bodyPr/>
          <a:lstStyle>
            <a:lvl1pPr marL="228600" marR="0" indent="-228600" algn="l" defTabSz="914400" rtl="0" eaLnBrk="1" fontAlgn="base" latinLnBrk="0" hangingPunct="1">
              <a:lnSpc>
                <a:spcPct val="100000"/>
              </a:lnSpc>
              <a:spcBef>
                <a:spcPct val="20000"/>
              </a:spcBef>
              <a:spcAft>
                <a:spcPct val="0"/>
              </a:spcAft>
              <a:buClr>
                <a:schemeClr val="accent1"/>
              </a:buClr>
              <a:buSzPct val="150000"/>
              <a:buFont typeface="Arial" charset="0"/>
              <a:buNone/>
              <a:tabLst/>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marL="228600" marR="0" lvl="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a:pPr>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8" hasCustomPrompt="1"/>
          </p:nvPr>
        </p:nvSpPr>
        <p:spPr>
          <a:xfrm>
            <a:off x="466165" y="1362636"/>
            <a:ext cx="8265459" cy="2294964"/>
          </a:xfrm>
          <a:prstGeom prst="rect">
            <a:avLst/>
          </a:prstGeom>
        </p:spPr>
        <p:txBody>
          <a:bodyPr/>
          <a:lstStyle>
            <a:lvl1pPr marL="228600" marR="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marL="228600" marR="0" lvl="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a:pPr>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Date</a:t>
            </a:r>
            <a:endParaRPr lang="en-US" dirty="0"/>
          </a:p>
        </p:txBody>
      </p:sp>
      <p:sp>
        <p:nvSpPr>
          <p:cNvPr id="15" name="Footer Placeholder 4"/>
          <p:cNvSpPr>
            <a:spLocks noGrp="1"/>
          </p:cNvSpPr>
          <p:nvPr>
            <p:ph type="ftr" sz="quarter" idx="3"/>
          </p:nvPr>
        </p:nvSpPr>
        <p:spPr>
          <a:xfrm>
            <a:off x="2307265" y="6462470"/>
            <a:ext cx="4694036" cy="388706"/>
          </a:xfrm>
          <a:prstGeom prst="rect">
            <a:avLst/>
          </a:prstGeom>
        </p:spPr>
        <p:txBody>
          <a:bodyPr lIns="0" rIns="0"/>
          <a:lstStyle>
            <a:lvl1pPr>
              <a:defRPr sz="800">
                <a:solidFill>
                  <a:srgbClr val="5F5F5F"/>
                </a:solidFill>
                <a:latin typeface="+mn-lt"/>
              </a:defRPr>
            </a:lvl1pPr>
          </a:lstStyle>
          <a:p>
            <a:pPr algn="r"/>
            <a:r>
              <a:rPr lang="en-US" smtClean="0"/>
              <a:t>Aerospace New Product Introduction &amp; Development report</a:t>
            </a:r>
            <a:endParaRPr lang="en-US" dirty="0"/>
          </a:p>
        </p:txBody>
      </p:sp>
      <p:sp>
        <p:nvSpPr>
          <p:cNvPr id="16"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7"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 Smart 3rows (Confidential)">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6" y="1377537"/>
            <a:ext cx="4342318" cy="479763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22" hasCustomPrompt="1"/>
          </p:nvPr>
        </p:nvSpPr>
        <p:spPr>
          <a:xfrm>
            <a:off x="4953000" y="1377537"/>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add text</a:t>
            </a:r>
          </a:p>
        </p:txBody>
      </p:sp>
      <p:sp>
        <p:nvSpPr>
          <p:cNvPr id="17" name="Text Placeholder 15"/>
          <p:cNvSpPr>
            <a:spLocks noGrp="1"/>
          </p:cNvSpPr>
          <p:nvPr>
            <p:ph type="body" sz="quarter" idx="23" hasCustomPrompt="1"/>
          </p:nvPr>
        </p:nvSpPr>
        <p:spPr>
          <a:xfrm>
            <a:off x="4953000" y="3063831"/>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add text</a:t>
            </a:r>
          </a:p>
        </p:txBody>
      </p:sp>
      <p:sp>
        <p:nvSpPr>
          <p:cNvPr id="18" name="Text Placeholder 15"/>
          <p:cNvSpPr>
            <a:spLocks noGrp="1"/>
          </p:cNvSpPr>
          <p:nvPr>
            <p:ph type="body" sz="quarter" idx="24" hasCustomPrompt="1"/>
          </p:nvPr>
        </p:nvSpPr>
        <p:spPr>
          <a:xfrm>
            <a:off x="4953000" y="4750125"/>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add text</a:t>
            </a:r>
          </a:p>
        </p:txBody>
      </p:sp>
      <p:sp>
        <p:nvSpPr>
          <p:cNvPr id="15"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Date</a:t>
            </a:r>
            <a:endParaRPr lang="en-US" dirty="0"/>
          </a:p>
        </p:txBody>
      </p:sp>
      <p:sp>
        <p:nvSpPr>
          <p:cNvPr id="19" name="Footer Placeholder 4"/>
          <p:cNvSpPr>
            <a:spLocks noGrp="1"/>
          </p:cNvSpPr>
          <p:nvPr>
            <p:ph type="ftr" sz="quarter" idx="3"/>
          </p:nvPr>
        </p:nvSpPr>
        <p:spPr>
          <a:xfrm>
            <a:off x="2296633" y="6462470"/>
            <a:ext cx="4704668" cy="388706"/>
          </a:xfrm>
          <a:prstGeom prst="rect">
            <a:avLst/>
          </a:prstGeom>
        </p:spPr>
        <p:txBody>
          <a:bodyPr lIns="0" rIns="0"/>
          <a:lstStyle>
            <a:lvl1pPr>
              <a:defRPr sz="800">
                <a:solidFill>
                  <a:srgbClr val="5F5F5F"/>
                </a:solidFill>
                <a:latin typeface="+mn-lt"/>
              </a:defRPr>
            </a:lvl1pPr>
          </a:lstStyle>
          <a:p>
            <a:pPr algn="r"/>
            <a:r>
              <a:rPr lang="en-US" smtClean="0"/>
              <a:t>Aerospace New Product Introduction &amp; Development report</a:t>
            </a:r>
            <a:endParaRPr lang="en-US" dirty="0"/>
          </a:p>
        </p:txBody>
      </p:sp>
      <p:sp>
        <p:nvSpPr>
          <p:cNvPr id="22"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3"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 3col flow (Confidential)">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4"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hasCustomPrompt="1"/>
          </p:nvPr>
        </p:nvSpPr>
        <p:spPr>
          <a:xfrm>
            <a:off x="3281082"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12"/>
          <p:cNvSpPr>
            <a:spLocks noGrp="1"/>
          </p:cNvSpPr>
          <p:nvPr>
            <p:ph sz="quarter" idx="20" hasCustomPrompt="1"/>
          </p:nvPr>
        </p:nvSpPr>
        <p:spPr>
          <a:xfrm>
            <a:off x="6096000"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Date</a:t>
            </a:r>
            <a:endParaRPr lang="en-US" dirty="0"/>
          </a:p>
        </p:txBody>
      </p:sp>
      <p:sp>
        <p:nvSpPr>
          <p:cNvPr id="17" name="Footer Placeholder 4"/>
          <p:cNvSpPr>
            <a:spLocks noGrp="1"/>
          </p:cNvSpPr>
          <p:nvPr>
            <p:ph type="ftr" sz="quarter" idx="3"/>
          </p:nvPr>
        </p:nvSpPr>
        <p:spPr>
          <a:xfrm>
            <a:off x="2286000" y="6462470"/>
            <a:ext cx="4715301" cy="388706"/>
          </a:xfrm>
          <a:prstGeom prst="rect">
            <a:avLst/>
          </a:prstGeom>
        </p:spPr>
        <p:txBody>
          <a:bodyPr lIns="0" rIns="0"/>
          <a:lstStyle>
            <a:lvl1pPr>
              <a:defRPr sz="800">
                <a:solidFill>
                  <a:srgbClr val="5F5F5F"/>
                </a:solidFill>
                <a:latin typeface="+mn-lt"/>
              </a:defRPr>
            </a:lvl1pPr>
          </a:lstStyle>
          <a:p>
            <a:pPr algn="r"/>
            <a:r>
              <a:rPr lang="en-US" smtClean="0"/>
              <a:t>Aerospace New Product Introduction &amp; Development report</a:t>
            </a:r>
            <a:endParaRPr lang="en-US" dirty="0"/>
          </a:p>
        </p:txBody>
      </p:sp>
      <p:sp>
        <p:nvSpPr>
          <p:cNvPr id="18"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9"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 blue box, bullets (Confidential)">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57200" y="1397374"/>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16" name="Text Placeholder 15"/>
          <p:cNvSpPr>
            <a:spLocks noGrp="1"/>
          </p:cNvSpPr>
          <p:nvPr>
            <p:ph type="body" sz="quarter" idx="22" hasCustomPrompt="1"/>
          </p:nvPr>
        </p:nvSpPr>
        <p:spPr>
          <a:xfrm>
            <a:off x="2675947" y="1396081"/>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19" name="Text Placeholder 20"/>
          <p:cNvSpPr>
            <a:spLocks noGrp="1"/>
          </p:cNvSpPr>
          <p:nvPr>
            <p:ph type="body" sz="quarter" idx="23" hasCustomPrompt="1"/>
          </p:nvPr>
        </p:nvSpPr>
        <p:spPr>
          <a:xfrm>
            <a:off x="456438" y="2581905"/>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0" name="Text Placeholder 15"/>
          <p:cNvSpPr>
            <a:spLocks noGrp="1"/>
          </p:cNvSpPr>
          <p:nvPr>
            <p:ph type="body" sz="quarter" idx="24" hasCustomPrompt="1"/>
          </p:nvPr>
        </p:nvSpPr>
        <p:spPr>
          <a:xfrm>
            <a:off x="2675185" y="2580612"/>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22" name="Text Placeholder 20"/>
          <p:cNvSpPr>
            <a:spLocks noGrp="1"/>
          </p:cNvSpPr>
          <p:nvPr>
            <p:ph type="body" sz="quarter" idx="25" hasCustomPrompt="1"/>
          </p:nvPr>
        </p:nvSpPr>
        <p:spPr>
          <a:xfrm>
            <a:off x="461848" y="3771976"/>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30" name="Text Placeholder 15"/>
          <p:cNvSpPr>
            <a:spLocks noGrp="1"/>
          </p:cNvSpPr>
          <p:nvPr>
            <p:ph type="body" sz="quarter" idx="26" hasCustomPrompt="1"/>
          </p:nvPr>
        </p:nvSpPr>
        <p:spPr>
          <a:xfrm>
            <a:off x="2680595" y="3770683"/>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31" name="Text Placeholder 20"/>
          <p:cNvSpPr>
            <a:spLocks noGrp="1"/>
          </p:cNvSpPr>
          <p:nvPr>
            <p:ph type="body" sz="quarter" idx="27" hasCustomPrompt="1"/>
          </p:nvPr>
        </p:nvSpPr>
        <p:spPr>
          <a:xfrm>
            <a:off x="461086" y="4956507"/>
            <a:ext cx="2121408" cy="1106424"/>
          </a:xfrm>
          <a:prstGeom prst="rect">
            <a:avLst/>
          </a:prstGeom>
          <a:solidFill>
            <a:srgbClr val="1A63B3"/>
          </a:solidFill>
        </p:spPr>
        <p:txBody>
          <a:bodyPr anchor="ctr" anchorCtr="0">
            <a:noAutofit/>
          </a:bodyPr>
          <a:lstStyle>
            <a:lvl1pPr marL="0" marR="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sz="1600" b="1">
                <a:solidFill>
                  <a:schemeClr val="bg2"/>
                </a:solidFill>
              </a:defRPr>
            </a:lvl1pPr>
          </a:lstStyle>
          <a:p>
            <a:pPr marL="0" marR="0" lvl="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a:pPr>
            <a:r>
              <a:rPr lang="en-US" dirty="0" smtClean="0"/>
              <a:t>Click to add text</a:t>
            </a:r>
          </a:p>
        </p:txBody>
      </p:sp>
      <p:sp>
        <p:nvSpPr>
          <p:cNvPr id="32" name="Text Placeholder 15"/>
          <p:cNvSpPr>
            <a:spLocks noGrp="1"/>
          </p:cNvSpPr>
          <p:nvPr>
            <p:ph type="body" sz="quarter" idx="28" hasCustomPrompt="1"/>
          </p:nvPr>
        </p:nvSpPr>
        <p:spPr>
          <a:xfrm>
            <a:off x="2679833" y="4955214"/>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23"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Date</a:t>
            </a:r>
            <a:endParaRPr lang="en-US" dirty="0"/>
          </a:p>
        </p:txBody>
      </p:sp>
      <p:sp>
        <p:nvSpPr>
          <p:cNvPr id="24" name="Footer Placeholder 4"/>
          <p:cNvSpPr>
            <a:spLocks noGrp="1"/>
          </p:cNvSpPr>
          <p:nvPr>
            <p:ph type="ftr" sz="quarter" idx="3"/>
          </p:nvPr>
        </p:nvSpPr>
        <p:spPr>
          <a:xfrm>
            <a:off x="2307265" y="6462470"/>
            <a:ext cx="4694036" cy="388706"/>
          </a:xfrm>
          <a:prstGeom prst="rect">
            <a:avLst/>
          </a:prstGeom>
        </p:spPr>
        <p:txBody>
          <a:bodyPr lIns="0" rIns="0"/>
          <a:lstStyle>
            <a:lvl1pPr>
              <a:defRPr sz="800">
                <a:solidFill>
                  <a:srgbClr val="5F5F5F"/>
                </a:solidFill>
                <a:latin typeface="+mn-lt"/>
              </a:defRPr>
            </a:lvl1pPr>
          </a:lstStyle>
          <a:p>
            <a:pPr algn="r"/>
            <a:r>
              <a:rPr lang="en-US" smtClean="0"/>
              <a:t>Aerospace New Product Introduction &amp; Development report</a:t>
            </a:r>
            <a:endParaRPr lang="en-US" dirty="0"/>
          </a:p>
        </p:txBody>
      </p:sp>
      <p:sp>
        <p:nvSpPr>
          <p:cNvPr id="25"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6"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 Head, sub, smart">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5" y="1362636"/>
            <a:ext cx="8265459" cy="4805082"/>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2"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4"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5"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 blue/green box, bullets (Confidential)">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57200" y="1397374"/>
            <a:ext cx="2121408" cy="1106424"/>
          </a:xfrm>
          <a:prstGeom prst="rect">
            <a:avLst/>
          </a:prstGeom>
          <a:solidFill>
            <a:srgbClr val="1A63B3"/>
          </a:solidFill>
        </p:spPr>
        <p:txBody>
          <a:bodyPr anchor="ctr" anchorCtr="0">
            <a:noAutofit/>
          </a:bodyPr>
          <a:lstStyle>
            <a:lvl1pPr marL="0" marR="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sz="1600" b="1">
                <a:solidFill>
                  <a:schemeClr val="bg2"/>
                </a:solidFill>
              </a:defRPr>
            </a:lvl1pPr>
          </a:lstStyle>
          <a:p>
            <a:pPr marL="0" marR="0" lvl="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a:pPr>
            <a:r>
              <a:rPr lang="en-US" dirty="0" smtClean="0"/>
              <a:t>Click to add text</a:t>
            </a:r>
          </a:p>
        </p:txBody>
      </p:sp>
      <p:sp>
        <p:nvSpPr>
          <p:cNvPr id="19" name="Text Placeholder 20"/>
          <p:cNvSpPr>
            <a:spLocks noGrp="1"/>
          </p:cNvSpPr>
          <p:nvPr>
            <p:ph type="body" sz="quarter" idx="23" hasCustomPrompt="1"/>
          </p:nvPr>
        </p:nvSpPr>
        <p:spPr>
          <a:xfrm>
            <a:off x="456438" y="2581905"/>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2" name="Text Placeholder 20"/>
          <p:cNvSpPr>
            <a:spLocks noGrp="1"/>
          </p:cNvSpPr>
          <p:nvPr>
            <p:ph type="body" sz="quarter" idx="25" hasCustomPrompt="1"/>
          </p:nvPr>
        </p:nvSpPr>
        <p:spPr>
          <a:xfrm>
            <a:off x="461848" y="3771976"/>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31" name="Text Placeholder 20"/>
          <p:cNvSpPr>
            <a:spLocks noGrp="1"/>
          </p:cNvSpPr>
          <p:nvPr>
            <p:ph type="body" sz="quarter" idx="27" hasCustomPrompt="1"/>
          </p:nvPr>
        </p:nvSpPr>
        <p:spPr>
          <a:xfrm>
            <a:off x="461086" y="4956507"/>
            <a:ext cx="2121408" cy="1106424"/>
          </a:xfrm>
          <a:prstGeom prst="rect">
            <a:avLst/>
          </a:prstGeom>
          <a:solidFill>
            <a:schemeClr val="accent5"/>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3"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Date</a:t>
            </a:r>
            <a:endParaRPr lang="en-US" dirty="0"/>
          </a:p>
        </p:txBody>
      </p:sp>
      <p:sp>
        <p:nvSpPr>
          <p:cNvPr id="24" name="Footer Placeholder 4"/>
          <p:cNvSpPr>
            <a:spLocks noGrp="1"/>
          </p:cNvSpPr>
          <p:nvPr>
            <p:ph type="ftr" sz="quarter" idx="3"/>
          </p:nvPr>
        </p:nvSpPr>
        <p:spPr>
          <a:xfrm>
            <a:off x="2296633" y="6462470"/>
            <a:ext cx="4704668" cy="388706"/>
          </a:xfrm>
          <a:prstGeom prst="rect">
            <a:avLst/>
          </a:prstGeom>
        </p:spPr>
        <p:txBody>
          <a:bodyPr lIns="0" rIns="0"/>
          <a:lstStyle>
            <a:lvl1pPr>
              <a:defRPr sz="800">
                <a:solidFill>
                  <a:srgbClr val="5F5F5F"/>
                </a:solidFill>
                <a:latin typeface="+mn-lt"/>
              </a:defRPr>
            </a:lvl1pPr>
          </a:lstStyle>
          <a:p>
            <a:pPr algn="r"/>
            <a:r>
              <a:rPr lang="en-US" smtClean="0"/>
              <a:t>Aerospace New Product Introduction &amp; Development report</a:t>
            </a:r>
            <a:endParaRPr lang="en-US" dirty="0"/>
          </a:p>
        </p:txBody>
      </p:sp>
      <p:sp>
        <p:nvSpPr>
          <p:cNvPr id="25"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6"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
        <p:nvSpPr>
          <p:cNvPr id="14" name="Text Placeholder 15"/>
          <p:cNvSpPr>
            <a:spLocks noGrp="1"/>
          </p:cNvSpPr>
          <p:nvPr>
            <p:ph type="body" sz="quarter" idx="22" hasCustomPrompt="1"/>
          </p:nvPr>
        </p:nvSpPr>
        <p:spPr>
          <a:xfrm>
            <a:off x="2675947" y="1396081"/>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5" name="Text Placeholder 15"/>
          <p:cNvSpPr>
            <a:spLocks noGrp="1"/>
          </p:cNvSpPr>
          <p:nvPr>
            <p:ph type="body" sz="quarter" idx="24" hasCustomPrompt="1"/>
          </p:nvPr>
        </p:nvSpPr>
        <p:spPr>
          <a:xfrm>
            <a:off x="2675185" y="2580612"/>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7" name="Text Placeholder 15"/>
          <p:cNvSpPr>
            <a:spLocks noGrp="1"/>
          </p:cNvSpPr>
          <p:nvPr>
            <p:ph type="body" sz="quarter" idx="26" hasCustomPrompt="1"/>
          </p:nvPr>
        </p:nvSpPr>
        <p:spPr>
          <a:xfrm>
            <a:off x="2680595" y="3770683"/>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8" name="Text Placeholder 15"/>
          <p:cNvSpPr>
            <a:spLocks noGrp="1"/>
          </p:cNvSpPr>
          <p:nvPr>
            <p:ph type="body" sz="quarter" idx="28" hasCustomPrompt="1"/>
          </p:nvPr>
        </p:nvSpPr>
        <p:spPr>
          <a:xfrm>
            <a:off x="2679833" y="4955214"/>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 Full (Confidential)">
    <p:spTree>
      <p:nvGrpSpPr>
        <p:cNvPr id="1" name=""/>
        <p:cNvGrpSpPr/>
        <p:nvPr/>
      </p:nvGrpSpPr>
      <p:grpSpPr>
        <a:xfrm>
          <a:off x="0" y="0"/>
          <a:ext cx="0" cy="0"/>
          <a:chOff x="0" y="0"/>
          <a:chExt cx="0" cy="0"/>
        </a:xfrm>
      </p:grpSpPr>
      <p:sp>
        <p:nvSpPr>
          <p:cNvPr id="8" name="Content Placeholder 7"/>
          <p:cNvSpPr>
            <a:spLocks noGrp="1"/>
          </p:cNvSpPr>
          <p:nvPr>
            <p:ph sz="quarter" idx="15" hasCustomPrompt="1"/>
          </p:nvPr>
        </p:nvSpPr>
        <p:spPr>
          <a:xfrm>
            <a:off x="0" y="1561020"/>
            <a:ext cx="9144000" cy="4367212"/>
          </a:xfrm>
          <a:prstGeom prst="rect">
            <a:avLst/>
          </a:prstGeom>
          <a:solidFill>
            <a:schemeClr val="bg2">
              <a:lumMod val="85000"/>
            </a:schemeClr>
          </a:solidFill>
        </p:spPr>
        <p:txBody>
          <a:bodyPr anchor="ctr" anchorCtr="0"/>
          <a:lstStyle>
            <a:lvl1pPr marL="0" indent="0" algn="ctr">
              <a:buNone/>
              <a:defRPr baseline="0">
                <a:solidFill>
                  <a:schemeClr val="accent2"/>
                </a:solidFill>
              </a:defRPr>
            </a:lvl1pPr>
          </a:lstStyle>
          <a:p>
            <a:pPr lvl="0"/>
            <a:r>
              <a:rPr lang="en-US" dirty="0" smtClean="0"/>
              <a:t>Click to add text, image, smart object, graph, or tables</a:t>
            </a:r>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Date</a:t>
            </a:r>
            <a:endParaRPr lang="en-US" dirty="0"/>
          </a:p>
        </p:txBody>
      </p:sp>
      <p:sp>
        <p:nvSpPr>
          <p:cNvPr id="13" name="Footer Placeholder 4"/>
          <p:cNvSpPr>
            <a:spLocks noGrp="1"/>
          </p:cNvSpPr>
          <p:nvPr>
            <p:ph type="ftr" sz="quarter" idx="3"/>
          </p:nvPr>
        </p:nvSpPr>
        <p:spPr>
          <a:xfrm>
            <a:off x="2307265" y="6462470"/>
            <a:ext cx="4694036" cy="388706"/>
          </a:xfrm>
          <a:prstGeom prst="rect">
            <a:avLst/>
          </a:prstGeom>
        </p:spPr>
        <p:txBody>
          <a:bodyPr lIns="0" rIns="0"/>
          <a:lstStyle>
            <a:lvl1pPr>
              <a:defRPr sz="800">
                <a:solidFill>
                  <a:srgbClr val="5F5F5F"/>
                </a:solidFill>
                <a:latin typeface="+mn-lt"/>
              </a:defRPr>
            </a:lvl1pPr>
          </a:lstStyle>
          <a:p>
            <a:pPr algn="r"/>
            <a:r>
              <a:rPr lang="en-US" smtClean="0"/>
              <a:t>Aerospace New Product Introduction &amp; Development report</a:t>
            </a:r>
            <a:endParaRPr lang="en-US" dirty="0"/>
          </a:p>
        </p:txBody>
      </p:sp>
      <p:sp>
        <p:nvSpPr>
          <p:cNvPr id="14"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5"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 Blank (Confidential)">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Date</a:t>
            </a:r>
            <a:endParaRPr lang="en-US" dirty="0"/>
          </a:p>
        </p:txBody>
      </p:sp>
      <p:sp>
        <p:nvSpPr>
          <p:cNvPr id="9" name="Footer Placeholder 4"/>
          <p:cNvSpPr>
            <a:spLocks noGrp="1"/>
          </p:cNvSpPr>
          <p:nvPr>
            <p:ph type="ftr" sz="quarter" idx="3"/>
          </p:nvPr>
        </p:nvSpPr>
        <p:spPr>
          <a:xfrm>
            <a:off x="2277177" y="6462470"/>
            <a:ext cx="4704668" cy="388706"/>
          </a:xfrm>
          <a:prstGeom prst="rect">
            <a:avLst/>
          </a:prstGeom>
        </p:spPr>
        <p:txBody>
          <a:bodyPr lIns="0" rIns="0"/>
          <a:lstStyle>
            <a:lvl1pPr>
              <a:defRPr sz="800">
                <a:solidFill>
                  <a:srgbClr val="5F5F5F"/>
                </a:solidFill>
                <a:latin typeface="+mn-lt"/>
              </a:defRPr>
            </a:lvl1pPr>
          </a:lstStyle>
          <a:p>
            <a:pPr algn="r"/>
            <a:r>
              <a:rPr lang="en-US" smtClean="0"/>
              <a:t>Aerospace New Product Introduction &amp; Development report</a:t>
            </a:r>
            <a:endParaRPr lang="en-US" dirty="0"/>
          </a:p>
        </p:txBody>
      </p:sp>
      <p:sp>
        <p:nvSpPr>
          <p:cNvPr id="10"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1"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A: Head, sub, smart 2rows">
    <p:spTree>
      <p:nvGrpSpPr>
        <p:cNvPr id="1" name=""/>
        <p:cNvGrpSpPr/>
        <p:nvPr/>
      </p:nvGrpSpPr>
      <p:grpSpPr>
        <a:xfrm>
          <a:off x="0" y="0"/>
          <a:ext cx="0" cy="0"/>
          <a:chOff x="0" y="0"/>
          <a:chExt cx="0" cy="0"/>
        </a:xfrm>
      </p:grpSpPr>
      <p:sp>
        <p:nvSpPr>
          <p:cNvPr id="7" name="Content Placeholder 12"/>
          <p:cNvSpPr>
            <a:spLocks noGrp="1"/>
          </p:cNvSpPr>
          <p:nvPr>
            <p:ph sz="quarter" idx="19" hasCustomPrompt="1"/>
          </p:nvPr>
        </p:nvSpPr>
        <p:spPr>
          <a:xfrm>
            <a:off x="476675" y="3878317"/>
            <a:ext cx="8265459" cy="2233467"/>
          </a:xfrm>
          <a:prstGeom prst="rect">
            <a:avLst/>
          </a:prstGeom>
        </p:spPr>
        <p:txBody>
          <a:bodyPr/>
          <a:lstStyle>
            <a:lvl1pPr marL="228600" marR="0" indent="-228600" algn="l" defTabSz="914400" rtl="0" eaLnBrk="1" fontAlgn="base" latinLnBrk="0" hangingPunct="1">
              <a:lnSpc>
                <a:spcPct val="100000"/>
              </a:lnSpc>
              <a:spcBef>
                <a:spcPct val="20000"/>
              </a:spcBef>
              <a:spcAft>
                <a:spcPct val="0"/>
              </a:spcAft>
              <a:buClr>
                <a:schemeClr val="accent1"/>
              </a:buClr>
              <a:buSzPct val="150000"/>
              <a:buFont typeface="Arial" charset="0"/>
              <a:buNone/>
              <a:tabLst/>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marL="228600" marR="0" lvl="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a:pPr>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8" hasCustomPrompt="1"/>
          </p:nvPr>
        </p:nvSpPr>
        <p:spPr>
          <a:xfrm>
            <a:off x="466165" y="1362636"/>
            <a:ext cx="8265459" cy="2294964"/>
          </a:xfrm>
          <a:prstGeom prst="rect">
            <a:avLst/>
          </a:prstGeom>
        </p:spPr>
        <p:txBody>
          <a:bodyPr>
            <a:normAutofit/>
          </a:bodyPr>
          <a:lstStyle>
            <a:lvl1pPr marL="228600" marR="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sz="1400">
                <a:solidFill>
                  <a:schemeClr val="accent2"/>
                </a:solidFill>
              </a:defRPr>
            </a:lvl1pPr>
            <a:lvl2pPr marL="685800" indent="-228600">
              <a:defRPr sz="1400">
                <a:solidFill>
                  <a:schemeClr val="accent2"/>
                </a:solidFill>
              </a:defRPr>
            </a:lvl2pPr>
            <a:lvl3pPr marL="1085850" indent="-171450">
              <a:defRPr sz="1200">
                <a:solidFill>
                  <a:schemeClr val="accent2"/>
                </a:solidFill>
              </a:defRPr>
            </a:lvl3pPr>
            <a:lvl4pPr marL="1543050" indent="-171450">
              <a:defRPr sz="1200">
                <a:solidFill>
                  <a:schemeClr val="accent2"/>
                </a:solidFill>
              </a:defRPr>
            </a:lvl4pPr>
            <a:lvl5pPr marL="2000250" indent="-171450">
              <a:defRPr sz="1200">
                <a:solidFill>
                  <a:schemeClr val="accent2"/>
                </a:solidFill>
              </a:defRPr>
            </a:lvl5pPr>
          </a:lstStyle>
          <a:p>
            <a:pPr marL="228600" marR="0" lvl="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a:pPr>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dirty="0" smtClean="0"/>
              <a:t>03-July-13</a:t>
            </a:r>
            <a:endParaRPr lang="en-US" dirty="0"/>
          </a:p>
        </p:txBody>
      </p:sp>
      <p:sp>
        <p:nvSpPr>
          <p:cNvPr id="15"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smtClean="0"/>
              <a:t>ATMEL  Monthly Review</a:t>
            </a:r>
            <a:endParaRPr lang="en-US" dirty="0"/>
          </a:p>
        </p:txBody>
      </p:sp>
      <p:sp>
        <p:nvSpPr>
          <p:cNvPr id="16"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7"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A: Head, sub, smart">
    <p:spTree>
      <p:nvGrpSpPr>
        <p:cNvPr id="1" name=""/>
        <p:cNvGrpSpPr/>
        <p:nvPr/>
      </p:nvGrpSpPr>
      <p:grpSpPr>
        <a:xfrm>
          <a:off x="0" y="0"/>
          <a:ext cx="0" cy="0"/>
          <a:chOff x="0" y="0"/>
          <a:chExt cx="0" cy="0"/>
        </a:xfrm>
      </p:grpSpPr>
      <p:sp>
        <p:nvSpPr>
          <p:cNvPr id="13" name="Content Placeholder 12"/>
          <p:cNvSpPr>
            <a:spLocks noGrp="1"/>
          </p:cNvSpPr>
          <p:nvPr>
            <p:ph sz="quarter" idx="18"/>
          </p:nvPr>
        </p:nvSpPr>
        <p:spPr>
          <a:xfrm>
            <a:off x="466165" y="1362636"/>
            <a:ext cx="8265459" cy="4805082"/>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itle 1"/>
          <p:cNvSpPr>
            <a:spLocks noGrp="1"/>
          </p:cNvSpPr>
          <p:nvPr>
            <p:ph type="title"/>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edit Master title style</a:t>
            </a:r>
          </a:p>
        </p:txBody>
      </p:sp>
      <p:sp>
        <p:nvSpPr>
          <p:cNvPr id="15" name="Text Placeholder 29"/>
          <p:cNvSpPr>
            <a:spLocks noGrp="1"/>
          </p:cNvSpPr>
          <p:nvPr>
            <p:ph type="body" sz="quarter" idx="14"/>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edit Master text styles</a:t>
            </a:r>
          </a:p>
        </p:txBody>
      </p:sp>
      <p:sp>
        <p:nvSpPr>
          <p:cNvPr id="5" name="Date Placeholder 3"/>
          <p:cNvSpPr>
            <a:spLocks noGrp="1"/>
          </p:cNvSpPr>
          <p:nvPr>
            <p:ph type="dt" sz="half" idx="19"/>
          </p:nvPr>
        </p:nvSpPr>
        <p:spPr>
          <a:xfrm>
            <a:off x="7004050" y="6465888"/>
            <a:ext cx="806450" cy="211137"/>
          </a:xfrm>
        </p:spPr>
        <p:txBody>
          <a:bodyPr/>
          <a:lstStyle>
            <a:lvl1pPr algn="r">
              <a:defRPr sz="800" smtClean="0">
                <a:solidFill>
                  <a:srgbClr val="5F5F5F"/>
                </a:solidFill>
                <a:latin typeface="+mn-lt"/>
              </a:defRPr>
            </a:lvl1pPr>
          </a:lstStyle>
          <a:p>
            <a:pPr>
              <a:defRPr/>
            </a:pPr>
            <a:r>
              <a:rPr lang="en-US"/>
              <a:t>8/07/2013</a:t>
            </a:r>
            <a:endParaRPr lang="en-US" dirty="0"/>
          </a:p>
        </p:txBody>
      </p:sp>
      <p:sp>
        <p:nvSpPr>
          <p:cNvPr id="6" name="Footer Placeholder 4"/>
          <p:cNvSpPr>
            <a:spLocks noGrp="1"/>
          </p:cNvSpPr>
          <p:nvPr>
            <p:ph type="ftr" sz="quarter" idx="20"/>
          </p:nvPr>
        </p:nvSpPr>
        <p:spPr>
          <a:xfrm>
            <a:off x="2724150" y="6462713"/>
            <a:ext cx="4257675" cy="388937"/>
          </a:xfrm>
        </p:spPr>
        <p:txBody>
          <a:bodyPr/>
          <a:lstStyle>
            <a:lvl1pPr>
              <a:defRPr sz="800" dirty="0" smtClean="0">
                <a:solidFill>
                  <a:srgbClr val="5F5F5F"/>
                </a:solidFill>
                <a:latin typeface="+mn-lt"/>
              </a:defRPr>
            </a:lvl1pPr>
          </a:lstStyle>
          <a:p>
            <a:pPr>
              <a:defRPr/>
            </a:pPr>
            <a:r>
              <a:rPr lang="en-US"/>
              <a:t>ESA/CNES/Atmel Steering</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A: Agenda">
    <p:spTree>
      <p:nvGrpSpPr>
        <p:cNvPr id="1" name=""/>
        <p:cNvGrpSpPr/>
        <p:nvPr/>
      </p:nvGrpSpPr>
      <p:grpSpPr>
        <a:xfrm>
          <a:off x="0" y="0"/>
          <a:ext cx="0" cy="0"/>
          <a:chOff x="0" y="0"/>
          <a:chExt cx="0" cy="0"/>
        </a:xfrm>
      </p:grpSpPr>
      <p:sp>
        <p:nvSpPr>
          <p:cNvPr id="10"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solidFill>
                  <a:srgbClr val="1A63B3"/>
                </a:solidFill>
              </a:defRPr>
            </a:lvl1pPr>
          </a:lstStyle>
          <a:p>
            <a:r>
              <a:rPr lang="en-US" dirty="0" smtClean="0"/>
              <a:t>Agenda</a:t>
            </a:r>
          </a:p>
        </p:txBody>
      </p:sp>
      <p:sp>
        <p:nvSpPr>
          <p:cNvPr id="11"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
        <p:nvSpPr>
          <p:cNvPr id="13" name="Content Placeholder 12"/>
          <p:cNvSpPr>
            <a:spLocks noGrp="1"/>
          </p:cNvSpPr>
          <p:nvPr>
            <p:ph sz="quarter" idx="18" hasCustomPrompt="1"/>
          </p:nvPr>
        </p:nvSpPr>
        <p:spPr>
          <a:xfrm>
            <a:off x="466166" y="1362636"/>
            <a:ext cx="4006082" cy="4805082"/>
          </a:xfrm>
          <a:prstGeom prst="rect">
            <a:avLst/>
          </a:prstGeom>
        </p:spPr>
        <p:txBody>
          <a:bodyPr/>
          <a:lstStyle>
            <a:lvl1pPr>
              <a:buSzPct val="100000"/>
              <a:buFont typeface="+mj-lt"/>
              <a:buAutoNum type="arabicPeriod"/>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2"/>
          <p:cNvSpPr>
            <a:spLocks noGrp="1"/>
          </p:cNvSpPr>
          <p:nvPr>
            <p:ph sz="quarter" idx="19" hasCustomPrompt="1"/>
          </p:nvPr>
        </p:nvSpPr>
        <p:spPr>
          <a:xfrm>
            <a:off x="4708428" y="1365407"/>
            <a:ext cx="4006082" cy="4805082"/>
          </a:xfrm>
          <a:prstGeom prst="rect">
            <a:avLst/>
          </a:prstGeom>
        </p:spPr>
        <p:txBody>
          <a:bodyPr/>
          <a:lstStyle>
            <a:lvl1pPr marL="0" indent="0" algn="ctr">
              <a:buFont typeface="+mj-lt"/>
              <a:buNone/>
              <a:defRPr sz="1800" baseline="0">
                <a:solidFill>
                  <a:schemeClr val="accent2"/>
                </a:solidFill>
              </a:defRPr>
            </a:lvl1pPr>
            <a:lvl2pPr>
              <a:defRPr>
                <a:solidFill>
                  <a:schemeClr val="accent2"/>
                </a:solidFill>
              </a:defRPr>
            </a:lvl2pPr>
            <a:lvl3pPr>
              <a:defRPr sz="1500">
                <a:solidFill>
                  <a:schemeClr val="accent2"/>
                </a:solidFill>
              </a:defRPr>
            </a:lvl3pPr>
            <a:lvl4pPr>
              <a:defRPr>
                <a:solidFill>
                  <a:schemeClr val="accent2"/>
                </a:solidFill>
              </a:defRPr>
            </a:lvl4pPr>
            <a:lvl5pPr>
              <a:defRPr sz="1200">
                <a:solidFill>
                  <a:schemeClr val="accent2"/>
                </a:solidFill>
              </a:defRPr>
            </a:lvl5pPr>
          </a:lstStyle>
          <a:p>
            <a:pPr lvl="0"/>
            <a:r>
              <a:rPr lang="en-US" dirty="0" smtClean="0"/>
              <a:t>Click and insert image, smart object, graph, tables, etc.</a:t>
            </a:r>
            <a:endParaRPr lang="en-US" dirty="0"/>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dirty="0" smtClean="0"/>
              <a:t>01/04/2013</a:t>
            </a:r>
            <a:endParaRPr lang="en-US" dirty="0"/>
          </a:p>
        </p:txBody>
      </p:sp>
      <p:sp>
        <p:nvSpPr>
          <p:cNvPr id="14"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A: Head, sub, smart">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5" y="1362636"/>
            <a:ext cx="8265459" cy="4805082"/>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dirty="0" smtClean="0"/>
              <a:t>01/04/2013</a:t>
            </a:r>
            <a:endParaRPr lang="en-US" dirty="0"/>
          </a:p>
        </p:txBody>
      </p:sp>
      <p:sp>
        <p:nvSpPr>
          <p:cNvPr id="12"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4"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5"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A: Head, sub, smart 1/2">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5" y="1371600"/>
            <a:ext cx="4016187" cy="4796118"/>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hasCustomPrompt="1"/>
          </p:nvPr>
        </p:nvSpPr>
        <p:spPr>
          <a:xfrm>
            <a:off x="4715435" y="1371600"/>
            <a:ext cx="4007225" cy="2285999"/>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12"/>
          <p:cNvSpPr>
            <a:spLocks noGrp="1"/>
          </p:cNvSpPr>
          <p:nvPr>
            <p:ph sz="quarter" idx="20" hasCustomPrompt="1"/>
          </p:nvPr>
        </p:nvSpPr>
        <p:spPr>
          <a:xfrm>
            <a:off x="4710181" y="3878317"/>
            <a:ext cx="4007225" cy="2265007"/>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7"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8"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9"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A: Head, sub, smart 2col">
    <p:spTree>
      <p:nvGrpSpPr>
        <p:cNvPr id="1" name=""/>
        <p:cNvGrpSpPr/>
        <p:nvPr/>
      </p:nvGrpSpPr>
      <p:grpSpPr>
        <a:xfrm>
          <a:off x="0" y="0"/>
          <a:ext cx="0" cy="0"/>
          <a:chOff x="0" y="0"/>
          <a:chExt cx="0" cy="0"/>
        </a:xfrm>
      </p:grpSpPr>
      <p:sp>
        <p:nvSpPr>
          <p:cNvPr id="10"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1"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
        <p:nvSpPr>
          <p:cNvPr id="13" name="Content Placeholder 12"/>
          <p:cNvSpPr>
            <a:spLocks noGrp="1"/>
          </p:cNvSpPr>
          <p:nvPr>
            <p:ph sz="quarter" idx="18" hasCustomPrompt="1"/>
          </p:nvPr>
        </p:nvSpPr>
        <p:spPr>
          <a:xfrm>
            <a:off x="466166" y="1371600"/>
            <a:ext cx="4016187" cy="4815444"/>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hasCustomPrompt="1"/>
          </p:nvPr>
        </p:nvSpPr>
        <p:spPr>
          <a:xfrm>
            <a:off x="4715435" y="1371601"/>
            <a:ext cx="4007225" cy="4805082"/>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dirty="0" smtClean="0"/>
              <a:t>01/04/2013</a:t>
            </a:r>
            <a:endParaRPr lang="en-US" dirty="0"/>
          </a:p>
        </p:txBody>
      </p:sp>
      <p:sp>
        <p:nvSpPr>
          <p:cNvPr id="15"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A: Head, sub, smart 2col titles">
    <p:spTree>
      <p:nvGrpSpPr>
        <p:cNvPr id="1" name=""/>
        <p:cNvGrpSpPr/>
        <p:nvPr/>
      </p:nvGrpSpPr>
      <p:grpSpPr>
        <a:xfrm>
          <a:off x="0" y="0"/>
          <a:ext cx="0" cy="0"/>
          <a:chOff x="0" y="0"/>
          <a:chExt cx="0" cy="0"/>
        </a:xfrm>
      </p:grpSpPr>
      <p:sp>
        <p:nvSpPr>
          <p:cNvPr id="31" name="Content Placeholder 12"/>
          <p:cNvSpPr>
            <a:spLocks noGrp="1"/>
          </p:cNvSpPr>
          <p:nvPr>
            <p:ph sz="quarter" idx="18" hasCustomPrompt="1"/>
          </p:nvPr>
        </p:nvSpPr>
        <p:spPr>
          <a:xfrm>
            <a:off x="466165" y="1936376"/>
            <a:ext cx="4016187" cy="423134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2" name="Text Placeholder 14"/>
          <p:cNvSpPr>
            <a:spLocks noGrp="1"/>
          </p:cNvSpPr>
          <p:nvPr>
            <p:ph type="body" sz="quarter" idx="20" hasCustomPrompt="1"/>
          </p:nvPr>
        </p:nvSpPr>
        <p:spPr>
          <a:xfrm>
            <a:off x="464004" y="1362075"/>
            <a:ext cx="4035425" cy="466725"/>
          </a:xfrm>
          <a:prstGeom prst="rect">
            <a:avLst/>
          </a:prstGeom>
        </p:spPr>
        <p:txBody>
          <a:bodyPr/>
          <a:lstStyle>
            <a:lvl1pPr marL="0" indent="0" algn="l">
              <a:buNone/>
              <a:defRPr sz="1800" b="1">
                <a:solidFill>
                  <a:schemeClr val="accent2"/>
                </a:solidFill>
              </a:defRPr>
            </a:lvl1pPr>
          </a:lstStyle>
          <a:p>
            <a:pPr lvl="0"/>
            <a:r>
              <a:rPr lang="en-US" dirty="0" smtClean="0"/>
              <a:t>Click to add text</a:t>
            </a:r>
          </a:p>
        </p:txBody>
      </p:sp>
      <p:sp>
        <p:nvSpPr>
          <p:cNvPr id="37" name="Content Placeholder 12"/>
          <p:cNvSpPr>
            <a:spLocks noGrp="1"/>
          </p:cNvSpPr>
          <p:nvPr>
            <p:ph sz="quarter" idx="21" hasCustomPrompt="1"/>
          </p:nvPr>
        </p:nvSpPr>
        <p:spPr>
          <a:xfrm>
            <a:off x="4657165" y="1936376"/>
            <a:ext cx="4016187" cy="423134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Text Placeholder 14"/>
          <p:cNvSpPr>
            <a:spLocks noGrp="1"/>
          </p:cNvSpPr>
          <p:nvPr>
            <p:ph type="body" sz="quarter" idx="22" hasCustomPrompt="1"/>
          </p:nvPr>
        </p:nvSpPr>
        <p:spPr>
          <a:xfrm>
            <a:off x="4638675" y="1362075"/>
            <a:ext cx="4035425" cy="466725"/>
          </a:xfrm>
          <a:prstGeom prst="rect">
            <a:avLst/>
          </a:prstGeom>
        </p:spPr>
        <p:txBody>
          <a:bodyPr/>
          <a:lstStyle>
            <a:lvl1pPr marL="0" indent="0" algn="l">
              <a:buNone/>
              <a:defRPr sz="1800" b="1">
                <a:solidFill>
                  <a:schemeClr val="accent2"/>
                </a:solidFill>
              </a:defRPr>
            </a:lvl1pPr>
          </a:lstStyle>
          <a:p>
            <a:pPr lvl="0"/>
            <a:r>
              <a:rPr lang="en-US" dirty="0" smtClean="0"/>
              <a:t>Click to add text</a:t>
            </a:r>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dirty="0" smtClean="0"/>
              <a:t>01/04/2013</a:t>
            </a:r>
            <a:endParaRPr lang="en-US" dirty="0"/>
          </a:p>
        </p:txBody>
      </p:sp>
      <p:sp>
        <p:nvSpPr>
          <p:cNvPr id="13"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4"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5"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 Head, sub, smart 1/2">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5" y="1371600"/>
            <a:ext cx="4016187" cy="4796118"/>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hasCustomPrompt="1"/>
          </p:nvPr>
        </p:nvSpPr>
        <p:spPr>
          <a:xfrm>
            <a:off x="4715435" y="1371600"/>
            <a:ext cx="4007225" cy="2285999"/>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12"/>
          <p:cNvSpPr>
            <a:spLocks noGrp="1"/>
          </p:cNvSpPr>
          <p:nvPr>
            <p:ph sz="quarter" idx="20" hasCustomPrompt="1"/>
          </p:nvPr>
        </p:nvSpPr>
        <p:spPr>
          <a:xfrm>
            <a:off x="4710181" y="3878317"/>
            <a:ext cx="4007225" cy="2265007"/>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7"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8"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9"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A: Head, sub, smart 2rows">
    <p:spTree>
      <p:nvGrpSpPr>
        <p:cNvPr id="1" name=""/>
        <p:cNvGrpSpPr/>
        <p:nvPr/>
      </p:nvGrpSpPr>
      <p:grpSpPr>
        <a:xfrm>
          <a:off x="0" y="0"/>
          <a:ext cx="0" cy="0"/>
          <a:chOff x="0" y="0"/>
          <a:chExt cx="0" cy="0"/>
        </a:xfrm>
      </p:grpSpPr>
      <p:sp>
        <p:nvSpPr>
          <p:cNvPr id="7" name="Content Placeholder 12"/>
          <p:cNvSpPr>
            <a:spLocks noGrp="1"/>
          </p:cNvSpPr>
          <p:nvPr>
            <p:ph sz="quarter" idx="19" hasCustomPrompt="1"/>
          </p:nvPr>
        </p:nvSpPr>
        <p:spPr>
          <a:xfrm>
            <a:off x="476675" y="3878317"/>
            <a:ext cx="8265459" cy="2233467"/>
          </a:xfrm>
          <a:prstGeom prst="rect">
            <a:avLst/>
          </a:prstGeom>
        </p:spPr>
        <p:txBody>
          <a:bodyPr/>
          <a:lstStyle>
            <a:lvl1pPr marL="228600" marR="0" indent="-228600" algn="l" defTabSz="914400" rtl="0" eaLnBrk="1" fontAlgn="base" latinLnBrk="0" hangingPunct="1">
              <a:lnSpc>
                <a:spcPct val="100000"/>
              </a:lnSpc>
              <a:spcBef>
                <a:spcPct val="20000"/>
              </a:spcBef>
              <a:spcAft>
                <a:spcPct val="0"/>
              </a:spcAft>
              <a:buClr>
                <a:schemeClr val="accent1"/>
              </a:buClr>
              <a:buSzPct val="150000"/>
              <a:buFont typeface="Arial" charset="0"/>
              <a:buNone/>
              <a:tabLst/>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marL="228600" marR="0" lvl="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a:pPr>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8" hasCustomPrompt="1"/>
          </p:nvPr>
        </p:nvSpPr>
        <p:spPr>
          <a:xfrm>
            <a:off x="466165" y="1362636"/>
            <a:ext cx="8265459" cy="2294964"/>
          </a:xfrm>
          <a:prstGeom prst="rect">
            <a:avLst/>
          </a:prstGeom>
        </p:spPr>
        <p:txBody>
          <a:bodyPr/>
          <a:lstStyle>
            <a:lvl1pPr marL="228600" marR="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marL="228600" marR="0" lvl="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a:pPr>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dirty="0" smtClean="0"/>
              <a:t>01/04/2013</a:t>
            </a:r>
            <a:endParaRPr lang="en-US" dirty="0"/>
          </a:p>
        </p:txBody>
      </p:sp>
      <p:sp>
        <p:nvSpPr>
          <p:cNvPr id="15"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6"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7"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A: Smart 3rows">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6" y="1377537"/>
            <a:ext cx="4342318" cy="479763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22" hasCustomPrompt="1"/>
          </p:nvPr>
        </p:nvSpPr>
        <p:spPr>
          <a:xfrm>
            <a:off x="4953000" y="1377537"/>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add text</a:t>
            </a:r>
          </a:p>
        </p:txBody>
      </p:sp>
      <p:sp>
        <p:nvSpPr>
          <p:cNvPr id="17" name="Text Placeholder 15"/>
          <p:cNvSpPr>
            <a:spLocks noGrp="1"/>
          </p:cNvSpPr>
          <p:nvPr>
            <p:ph type="body" sz="quarter" idx="23" hasCustomPrompt="1"/>
          </p:nvPr>
        </p:nvSpPr>
        <p:spPr>
          <a:xfrm>
            <a:off x="4953000" y="3063831"/>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add text</a:t>
            </a:r>
          </a:p>
        </p:txBody>
      </p:sp>
      <p:sp>
        <p:nvSpPr>
          <p:cNvPr id="18" name="Text Placeholder 15"/>
          <p:cNvSpPr>
            <a:spLocks noGrp="1"/>
          </p:cNvSpPr>
          <p:nvPr>
            <p:ph type="body" sz="quarter" idx="24" hasCustomPrompt="1"/>
          </p:nvPr>
        </p:nvSpPr>
        <p:spPr>
          <a:xfrm>
            <a:off x="4953000" y="4750125"/>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add text</a:t>
            </a:r>
          </a:p>
        </p:txBody>
      </p:sp>
      <p:sp>
        <p:nvSpPr>
          <p:cNvPr id="15"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dirty="0" smtClean="0"/>
              <a:t>01/04/2013</a:t>
            </a:r>
            <a:endParaRPr lang="en-US" dirty="0"/>
          </a:p>
        </p:txBody>
      </p:sp>
      <p:sp>
        <p:nvSpPr>
          <p:cNvPr id="19"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22"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3"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 3col flow">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4"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hasCustomPrompt="1"/>
          </p:nvPr>
        </p:nvSpPr>
        <p:spPr>
          <a:xfrm>
            <a:off x="3281082"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12"/>
          <p:cNvSpPr>
            <a:spLocks noGrp="1"/>
          </p:cNvSpPr>
          <p:nvPr>
            <p:ph sz="quarter" idx="20" hasCustomPrompt="1"/>
          </p:nvPr>
        </p:nvSpPr>
        <p:spPr>
          <a:xfrm>
            <a:off x="6096000"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dirty="0" smtClean="0"/>
              <a:t>01/04/2013</a:t>
            </a:r>
            <a:endParaRPr lang="en-US" dirty="0"/>
          </a:p>
        </p:txBody>
      </p:sp>
      <p:sp>
        <p:nvSpPr>
          <p:cNvPr id="17"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8"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9"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A: blue box, bullets">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57200" y="1397374"/>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16" name="Text Placeholder 15"/>
          <p:cNvSpPr>
            <a:spLocks noGrp="1"/>
          </p:cNvSpPr>
          <p:nvPr>
            <p:ph type="body" sz="quarter" idx="22" hasCustomPrompt="1"/>
          </p:nvPr>
        </p:nvSpPr>
        <p:spPr>
          <a:xfrm>
            <a:off x="2675947" y="1396081"/>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19" name="Text Placeholder 20"/>
          <p:cNvSpPr>
            <a:spLocks noGrp="1"/>
          </p:cNvSpPr>
          <p:nvPr>
            <p:ph type="body" sz="quarter" idx="23" hasCustomPrompt="1"/>
          </p:nvPr>
        </p:nvSpPr>
        <p:spPr>
          <a:xfrm>
            <a:off x="456438" y="2581905"/>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0" name="Text Placeholder 15"/>
          <p:cNvSpPr>
            <a:spLocks noGrp="1"/>
          </p:cNvSpPr>
          <p:nvPr>
            <p:ph type="body" sz="quarter" idx="24" hasCustomPrompt="1"/>
          </p:nvPr>
        </p:nvSpPr>
        <p:spPr>
          <a:xfrm>
            <a:off x="2675185" y="2580612"/>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22" name="Text Placeholder 20"/>
          <p:cNvSpPr>
            <a:spLocks noGrp="1"/>
          </p:cNvSpPr>
          <p:nvPr>
            <p:ph type="body" sz="quarter" idx="25" hasCustomPrompt="1"/>
          </p:nvPr>
        </p:nvSpPr>
        <p:spPr>
          <a:xfrm>
            <a:off x="461848" y="3771976"/>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30" name="Text Placeholder 15"/>
          <p:cNvSpPr>
            <a:spLocks noGrp="1"/>
          </p:cNvSpPr>
          <p:nvPr>
            <p:ph type="body" sz="quarter" idx="26" hasCustomPrompt="1"/>
          </p:nvPr>
        </p:nvSpPr>
        <p:spPr>
          <a:xfrm>
            <a:off x="2680595" y="3770683"/>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31" name="Text Placeholder 20"/>
          <p:cNvSpPr>
            <a:spLocks noGrp="1"/>
          </p:cNvSpPr>
          <p:nvPr>
            <p:ph type="body" sz="quarter" idx="27" hasCustomPrompt="1"/>
          </p:nvPr>
        </p:nvSpPr>
        <p:spPr>
          <a:xfrm>
            <a:off x="461086" y="4956507"/>
            <a:ext cx="2121408" cy="1106424"/>
          </a:xfrm>
          <a:prstGeom prst="rect">
            <a:avLst/>
          </a:prstGeom>
          <a:solidFill>
            <a:srgbClr val="1A63B3"/>
          </a:solidFill>
        </p:spPr>
        <p:txBody>
          <a:bodyPr anchor="ctr" anchorCtr="0">
            <a:noAutofit/>
          </a:bodyPr>
          <a:lstStyle>
            <a:lvl1pPr marL="0" marR="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sz="1600" b="1">
                <a:solidFill>
                  <a:schemeClr val="bg2"/>
                </a:solidFill>
              </a:defRPr>
            </a:lvl1pPr>
          </a:lstStyle>
          <a:p>
            <a:pPr marL="0" marR="0" lvl="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a:pPr>
            <a:r>
              <a:rPr lang="en-US" dirty="0" smtClean="0"/>
              <a:t>Click to add text</a:t>
            </a:r>
          </a:p>
        </p:txBody>
      </p:sp>
      <p:sp>
        <p:nvSpPr>
          <p:cNvPr id="32" name="Text Placeholder 15"/>
          <p:cNvSpPr>
            <a:spLocks noGrp="1"/>
          </p:cNvSpPr>
          <p:nvPr>
            <p:ph type="body" sz="quarter" idx="28" hasCustomPrompt="1"/>
          </p:nvPr>
        </p:nvSpPr>
        <p:spPr>
          <a:xfrm>
            <a:off x="2679833" y="4955214"/>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23"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dirty="0" smtClean="0"/>
              <a:t>01/04/2013</a:t>
            </a:r>
            <a:endParaRPr lang="en-US" dirty="0"/>
          </a:p>
        </p:txBody>
      </p:sp>
      <p:sp>
        <p:nvSpPr>
          <p:cNvPr id="24"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25"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6"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A: blue/green box, bullets">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57200" y="1397374"/>
            <a:ext cx="2121408" cy="1106424"/>
          </a:xfrm>
          <a:prstGeom prst="rect">
            <a:avLst/>
          </a:prstGeom>
          <a:solidFill>
            <a:srgbClr val="1A63B3"/>
          </a:solidFill>
        </p:spPr>
        <p:txBody>
          <a:bodyPr anchor="ctr" anchorCtr="0">
            <a:noAutofit/>
          </a:bodyPr>
          <a:lstStyle>
            <a:lvl1pPr marL="0" marR="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sz="1600" b="1">
                <a:solidFill>
                  <a:schemeClr val="bg2"/>
                </a:solidFill>
              </a:defRPr>
            </a:lvl1pPr>
          </a:lstStyle>
          <a:p>
            <a:pPr marL="0" marR="0" lvl="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a:pPr>
            <a:r>
              <a:rPr lang="en-US" dirty="0" smtClean="0"/>
              <a:t>Click to add text</a:t>
            </a:r>
          </a:p>
        </p:txBody>
      </p:sp>
      <p:sp>
        <p:nvSpPr>
          <p:cNvPr id="19" name="Text Placeholder 20"/>
          <p:cNvSpPr>
            <a:spLocks noGrp="1"/>
          </p:cNvSpPr>
          <p:nvPr>
            <p:ph type="body" sz="quarter" idx="23" hasCustomPrompt="1"/>
          </p:nvPr>
        </p:nvSpPr>
        <p:spPr>
          <a:xfrm>
            <a:off x="456438" y="2581905"/>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2" name="Text Placeholder 20"/>
          <p:cNvSpPr>
            <a:spLocks noGrp="1"/>
          </p:cNvSpPr>
          <p:nvPr>
            <p:ph type="body" sz="quarter" idx="25" hasCustomPrompt="1"/>
          </p:nvPr>
        </p:nvSpPr>
        <p:spPr>
          <a:xfrm>
            <a:off x="461848" y="3771976"/>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31" name="Text Placeholder 20"/>
          <p:cNvSpPr>
            <a:spLocks noGrp="1"/>
          </p:cNvSpPr>
          <p:nvPr>
            <p:ph type="body" sz="quarter" idx="27" hasCustomPrompt="1"/>
          </p:nvPr>
        </p:nvSpPr>
        <p:spPr>
          <a:xfrm>
            <a:off x="461086" y="4956507"/>
            <a:ext cx="2121408" cy="1106424"/>
          </a:xfrm>
          <a:prstGeom prst="rect">
            <a:avLst/>
          </a:prstGeom>
          <a:solidFill>
            <a:schemeClr val="accent5"/>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3"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dirty="0" smtClean="0"/>
              <a:t>01/04/2013</a:t>
            </a:r>
            <a:endParaRPr lang="en-US" dirty="0"/>
          </a:p>
        </p:txBody>
      </p:sp>
      <p:sp>
        <p:nvSpPr>
          <p:cNvPr id="25"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6"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
        <p:nvSpPr>
          <p:cNvPr id="14" name="Text Placeholder 15"/>
          <p:cNvSpPr>
            <a:spLocks noGrp="1"/>
          </p:cNvSpPr>
          <p:nvPr>
            <p:ph type="body" sz="quarter" idx="22" hasCustomPrompt="1"/>
          </p:nvPr>
        </p:nvSpPr>
        <p:spPr>
          <a:xfrm>
            <a:off x="2675947" y="1396081"/>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5" name="Text Placeholder 15"/>
          <p:cNvSpPr>
            <a:spLocks noGrp="1"/>
          </p:cNvSpPr>
          <p:nvPr>
            <p:ph type="body" sz="quarter" idx="24" hasCustomPrompt="1"/>
          </p:nvPr>
        </p:nvSpPr>
        <p:spPr>
          <a:xfrm>
            <a:off x="2675185" y="2580612"/>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7" name="Text Placeholder 15"/>
          <p:cNvSpPr>
            <a:spLocks noGrp="1"/>
          </p:cNvSpPr>
          <p:nvPr>
            <p:ph type="body" sz="quarter" idx="26" hasCustomPrompt="1"/>
          </p:nvPr>
        </p:nvSpPr>
        <p:spPr>
          <a:xfrm>
            <a:off x="2680595" y="3770683"/>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8" name="Text Placeholder 15"/>
          <p:cNvSpPr>
            <a:spLocks noGrp="1"/>
          </p:cNvSpPr>
          <p:nvPr>
            <p:ph type="body" sz="quarter" idx="28" hasCustomPrompt="1"/>
          </p:nvPr>
        </p:nvSpPr>
        <p:spPr>
          <a:xfrm>
            <a:off x="2679833" y="4955214"/>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20"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A: Full">
    <p:spTree>
      <p:nvGrpSpPr>
        <p:cNvPr id="1" name=""/>
        <p:cNvGrpSpPr/>
        <p:nvPr/>
      </p:nvGrpSpPr>
      <p:grpSpPr>
        <a:xfrm>
          <a:off x="0" y="0"/>
          <a:ext cx="0" cy="0"/>
          <a:chOff x="0" y="0"/>
          <a:chExt cx="0" cy="0"/>
        </a:xfrm>
      </p:grpSpPr>
      <p:sp>
        <p:nvSpPr>
          <p:cNvPr id="8" name="Content Placeholder 7"/>
          <p:cNvSpPr>
            <a:spLocks noGrp="1"/>
          </p:cNvSpPr>
          <p:nvPr>
            <p:ph sz="quarter" idx="15" hasCustomPrompt="1"/>
          </p:nvPr>
        </p:nvSpPr>
        <p:spPr>
          <a:xfrm>
            <a:off x="0" y="1561020"/>
            <a:ext cx="9144000" cy="4367212"/>
          </a:xfrm>
          <a:prstGeom prst="rect">
            <a:avLst/>
          </a:prstGeom>
          <a:solidFill>
            <a:schemeClr val="bg2">
              <a:lumMod val="85000"/>
            </a:schemeClr>
          </a:solidFill>
        </p:spPr>
        <p:txBody>
          <a:bodyPr anchor="ctr" anchorCtr="0"/>
          <a:lstStyle>
            <a:lvl1pPr marL="0" indent="0" algn="ctr">
              <a:buNone/>
              <a:defRPr baseline="0">
                <a:solidFill>
                  <a:schemeClr val="accent2"/>
                </a:solidFill>
              </a:defRPr>
            </a:lvl1pPr>
          </a:lstStyle>
          <a:p>
            <a:pPr lvl="0"/>
            <a:r>
              <a:rPr lang="en-US" dirty="0" smtClean="0"/>
              <a:t>Click to add text, image, smart object, graph, or tables</a:t>
            </a:r>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dirty="0" smtClean="0"/>
              <a:t>01/04/2013</a:t>
            </a:r>
            <a:endParaRPr lang="en-US" dirty="0"/>
          </a:p>
        </p:txBody>
      </p:sp>
      <p:sp>
        <p:nvSpPr>
          <p:cNvPr id="13"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4"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5"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A: Blank">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dirty="0" smtClean="0"/>
              <a:t>01/04/2013</a:t>
            </a:r>
            <a:endParaRPr lang="en-US" dirty="0"/>
          </a:p>
        </p:txBody>
      </p:sp>
      <p:sp>
        <p:nvSpPr>
          <p:cNvPr id="9"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0"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1"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68337"/>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82675"/>
            <a:ext cx="8229600" cy="50434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004050" y="6465888"/>
            <a:ext cx="806450" cy="211137"/>
          </a:xfrm>
        </p:spPr>
        <p:txBody>
          <a:bodyPr/>
          <a:lstStyle>
            <a:lvl1pPr>
              <a:defRPr/>
            </a:lvl1pPr>
          </a:lstStyle>
          <a:p>
            <a:r>
              <a:rPr lang="en-US" dirty="0" smtClean="0"/>
              <a:t>01/04/2013</a:t>
            </a:r>
            <a:endParaRPr lang="en-US" dirty="0"/>
          </a:p>
        </p:txBody>
      </p:sp>
      <p:sp>
        <p:nvSpPr>
          <p:cNvPr id="5" name="Footer Placeholder 4"/>
          <p:cNvSpPr>
            <a:spLocks noGrp="1"/>
          </p:cNvSpPr>
          <p:nvPr>
            <p:ph type="ftr" sz="quarter" idx="11"/>
          </p:nvPr>
        </p:nvSpPr>
        <p:spPr>
          <a:xfrm>
            <a:off x="2724150" y="6462713"/>
            <a:ext cx="4257675" cy="388937"/>
          </a:xfrm>
        </p:spPr>
        <p:txBody>
          <a:bodyPr/>
          <a:lstStyle>
            <a:lvl1pPr>
              <a:defRPr/>
            </a:lvl1pPr>
          </a:lstStyle>
          <a:p>
            <a:pPr>
              <a:defRPr/>
            </a:pPr>
            <a:r>
              <a:rPr lang="en-US"/>
              <a:t>Select  Insert &gt; Header &amp; Footer &gt; Type Title in Footer field</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COVER Title Slide">
    <p:spTree>
      <p:nvGrpSpPr>
        <p:cNvPr id="1" name=""/>
        <p:cNvGrpSpPr/>
        <p:nvPr/>
      </p:nvGrpSpPr>
      <p:grpSpPr>
        <a:xfrm>
          <a:off x="0" y="0"/>
          <a:ext cx="0" cy="0"/>
          <a:chOff x="0" y="0"/>
          <a:chExt cx="0" cy="0"/>
        </a:xfrm>
      </p:grpSpPr>
      <p:sp>
        <p:nvSpPr>
          <p:cNvPr id="7" name="Title 1"/>
          <p:cNvSpPr>
            <a:spLocks noGrp="1"/>
          </p:cNvSpPr>
          <p:nvPr>
            <p:ph type="title"/>
          </p:nvPr>
        </p:nvSpPr>
        <p:spPr>
          <a:xfrm>
            <a:off x="464234" y="2159393"/>
            <a:ext cx="4072597" cy="1343463"/>
          </a:xfrm>
          <a:prstGeom prst="rect">
            <a:avLst/>
          </a:prstGeom>
        </p:spPr>
        <p:txBody>
          <a:bodyPr anchor="b">
            <a:normAutofit/>
          </a:bodyPr>
          <a:lstStyle>
            <a:lvl1pPr algn="l">
              <a:defRPr sz="2200" b="1" cap="none" baseline="0"/>
            </a:lvl1pPr>
          </a:lstStyle>
          <a:p>
            <a:r>
              <a:rPr lang="en-US" smtClean="0"/>
              <a:t>Click to edit Master title style</a:t>
            </a:r>
            <a:endParaRPr lang="en-US" dirty="0"/>
          </a:p>
        </p:txBody>
      </p:sp>
      <p:sp>
        <p:nvSpPr>
          <p:cNvPr id="9" name="Picture Placeholder 2"/>
          <p:cNvSpPr>
            <a:spLocks noGrp="1"/>
          </p:cNvSpPr>
          <p:nvPr>
            <p:ph type="pic" idx="13"/>
          </p:nvPr>
        </p:nvSpPr>
        <p:spPr>
          <a:xfrm>
            <a:off x="4656406" y="802689"/>
            <a:ext cx="4487594" cy="5084640"/>
          </a:xfrm>
          <a:prstGeom prst="rect">
            <a:avLst/>
          </a:prstGeom>
        </p:spPr>
        <p:txBody>
          <a:bodyPr rtlCol="0">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11" name="Text Placeholder 10"/>
          <p:cNvSpPr>
            <a:spLocks noGrp="1"/>
          </p:cNvSpPr>
          <p:nvPr>
            <p:ph type="body" sz="quarter" idx="14"/>
          </p:nvPr>
        </p:nvSpPr>
        <p:spPr>
          <a:xfrm>
            <a:off x="463550" y="3580228"/>
            <a:ext cx="4059238" cy="2314160"/>
          </a:xfrm>
          <a:prstGeom prst="rect">
            <a:avLst/>
          </a:prstGeom>
        </p:spPr>
        <p:txBody>
          <a:bodyPr/>
          <a:lstStyle>
            <a:lvl1pPr marL="342900" indent="-342900">
              <a:buFont typeface="Arial" pitchFamily="34" charset="0"/>
              <a:buChar cha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5"/>
          </p:nvPr>
        </p:nvSpPr>
        <p:spPr>
          <a:xfrm>
            <a:off x="1068388" y="6356350"/>
            <a:ext cx="1619250" cy="365125"/>
          </a:xfrm>
          <a:prstGeom prst="rect">
            <a:avLst/>
          </a:prstGeom>
        </p:spPr>
        <p:txBody>
          <a:bodyPr/>
          <a:lstStyle>
            <a:lvl1pPr>
              <a:defRPr/>
            </a:lvl1pPr>
          </a:lstStyle>
          <a:p>
            <a:pPr>
              <a:defRPr/>
            </a:pPr>
            <a:fld id="{C98E736C-4DA8-4987-B645-94810F75984F}" type="datetimeFigureOut">
              <a:rPr lang="en-US"/>
              <a:pPr>
                <a:defRPr/>
              </a:pPr>
              <a:t>9/16/2013</a:t>
            </a:fld>
            <a:endParaRPr lang="en-US"/>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8" name="Slide Number Placeholder 5"/>
          <p:cNvSpPr>
            <a:spLocks noGrp="1"/>
          </p:cNvSpPr>
          <p:nvPr>
            <p:ph type="sldNum" sz="quarter" idx="17"/>
          </p:nvPr>
        </p:nvSpPr>
        <p:spPr>
          <a:xfrm>
            <a:off x="463550" y="6356350"/>
            <a:ext cx="493713" cy="365125"/>
          </a:xfrm>
          <a:prstGeom prst="rect">
            <a:avLst/>
          </a:prstGeom>
        </p:spPr>
        <p:txBody>
          <a:bodyPr/>
          <a:lstStyle>
            <a:lvl1pPr>
              <a:defRPr/>
            </a:lvl1pPr>
          </a:lstStyle>
          <a:p>
            <a:pPr>
              <a:defRPr/>
            </a:pPr>
            <a:fld id="{97B3EF32-A2DD-42A8-8E7B-480B309AEE17}" type="slidenum">
              <a:rPr lang="en-US">
                <a:solidFill>
                  <a:srgbClr val="1A63B3"/>
                </a:solidFill>
              </a:rPr>
              <a:pPr>
                <a:defRPr/>
              </a:pPr>
              <a:t>‹#›</a:t>
            </a:fld>
            <a:endParaRPr lang="en-US">
              <a:solidFill>
                <a:srgbClr val="1A63B3"/>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9"/>
          <p:cNvSpPr>
            <a:spLocks noGrp="1" noChangeArrowheads="1"/>
          </p:cNvSpPr>
          <p:nvPr>
            <p:ph type="sldNum" sz="quarter" idx="10"/>
          </p:nvPr>
        </p:nvSpPr>
        <p:spPr>
          <a:xfrm>
            <a:off x="2362200" y="6400800"/>
            <a:ext cx="5410200" cy="217488"/>
          </a:xfrm>
          <a:prstGeom prst="rect">
            <a:avLst/>
          </a:prstGeom>
          <a:ln/>
        </p:spPr>
        <p:txBody>
          <a:bodyPr/>
          <a:lstStyle>
            <a:lvl1pPr>
              <a:defRPr/>
            </a:lvl1pPr>
          </a:lstStyle>
          <a:p>
            <a:fld id="{8A6C33BB-86C8-4F54-A13F-C502EDA21BE7}" type="slidenum">
              <a:rPr lang="en-US">
                <a:solidFill>
                  <a:srgbClr val="1A63B3"/>
                </a:solidFill>
              </a:rPr>
              <a:pPr/>
              <a:t>‹#›</a:t>
            </a:fld>
            <a:r>
              <a:rPr lang="en-US">
                <a:solidFill>
                  <a:srgbClr val="1A63B3"/>
                </a:solidFill>
              </a:rPr>
              <a:t>	ATF697FF Programmable Processor:	02/03/2012</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 Head, sub, smart 2col">
    <p:spTree>
      <p:nvGrpSpPr>
        <p:cNvPr id="1" name=""/>
        <p:cNvGrpSpPr/>
        <p:nvPr/>
      </p:nvGrpSpPr>
      <p:grpSpPr>
        <a:xfrm>
          <a:off x="0" y="0"/>
          <a:ext cx="0" cy="0"/>
          <a:chOff x="0" y="0"/>
          <a:chExt cx="0" cy="0"/>
        </a:xfrm>
      </p:grpSpPr>
      <p:sp>
        <p:nvSpPr>
          <p:cNvPr id="10"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1"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
        <p:nvSpPr>
          <p:cNvPr id="13" name="Content Placeholder 12"/>
          <p:cNvSpPr>
            <a:spLocks noGrp="1"/>
          </p:cNvSpPr>
          <p:nvPr>
            <p:ph sz="quarter" idx="18" hasCustomPrompt="1"/>
          </p:nvPr>
        </p:nvSpPr>
        <p:spPr>
          <a:xfrm>
            <a:off x="466166" y="1371600"/>
            <a:ext cx="4016187" cy="4815444"/>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hasCustomPrompt="1"/>
          </p:nvPr>
        </p:nvSpPr>
        <p:spPr>
          <a:xfrm>
            <a:off x="4715435" y="1371601"/>
            <a:ext cx="4007225" cy="4805082"/>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5"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A: Title (Copyright)">
    <p:spTree>
      <p:nvGrpSpPr>
        <p:cNvPr id="1" name=""/>
        <p:cNvGrpSpPr/>
        <p:nvPr/>
      </p:nvGrpSpPr>
      <p:grpSpPr>
        <a:xfrm>
          <a:off x="0" y="0"/>
          <a:ext cx="0" cy="0"/>
          <a:chOff x="0" y="0"/>
          <a:chExt cx="0" cy="0"/>
        </a:xfrm>
      </p:grpSpPr>
      <p:sp>
        <p:nvSpPr>
          <p:cNvPr id="5" name="Footer Placeholder 4"/>
          <p:cNvSpPr txBox="1">
            <a:spLocks/>
          </p:cNvSpPr>
          <p:nvPr userDrawn="1"/>
        </p:nvSpPr>
        <p:spPr>
          <a:xfrm>
            <a:off x="695325" y="6470650"/>
            <a:ext cx="3021013" cy="215900"/>
          </a:xfrm>
          <a:prstGeom prst="rect">
            <a:avLst/>
          </a:prstGeom>
        </p:spPr>
        <p:txBody>
          <a:bodyPr lIns="0" rIns="0" anchor="b">
            <a:spAutoFit/>
          </a:bodyPr>
          <a:lstStyle/>
          <a:p>
            <a:pPr>
              <a:defRPr/>
            </a:pPr>
            <a:r>
              <a:rPr lang="en-US" sz="800">
                <a:solidFill>
                  <a:srgbClr val="5F5F5F"/>
                </a:solidFill>
                <a:latin typeface="Verdana" pitchFamily="34" charset="0"/>
                <a:ea typeface="ＭＳ Ｐゴシック"/>
                <a:cs typeface="Arial" charset="0"/>
                <a:sym typeface="Verdana" pitchFamily="34" charset="0"/>
              </a:rPr>
              <a:t>© 2012 Copyright Atmel Corporation</a:t>
            </a:r>
            <a:endParaRPr lang="en-US" sz="800">
              <a:solidFill>
                <a:srgbClr val="5F5F5F"/>
              </a:solidFill>
              <a:latin typeface="Verdana" pitchFamily="34" charset="0"/>
              <a:ea typeface="ＭＳ Ｐゴシック"/>
              <a:cs typeface="Arial" charset="0"/>
            </a:endParaRPr>
          </a:p>
        </p:txBody>
      </p:sp>
      <p:sp>
        <p:nvSpPr>
          <p:cNvPr id="6" name="TextBox 10"/>
          <p:cNvSpPr txBox="1"/>
          <p:nvPr userDrawn="1"/>
        </p:nvSpPr>
        <p:spPr>
          <a:xfrm>
            <a:off x="220663" y="6467475"/>
            <a:ext cx="2405062" cy="214313"/>
          </a:xfrm>
          <a:prstGeom prst="rect">
            <a:avLst/>
          </a:prstGeom>
          <a:noFill/>
        </p:spPr>
        <p:txBody>
          <a:bodyPr lIns="0" rIns="0" anchor="b">
            <a:spAutoFit/>
          </a:bodyPr>
          <a:lstStyle/>
          <a:p>
            <a:pPr>
              <a:defRPr/>
            </a:pPr>
            <a:fld id="{C855493E-687E-4B86-B399-F00B7A929B67}" type="slidenum">
              <a:rPr lang="en-US" sz="800">
                <a:solidFill>
                  <a:srgbClr val="5F5F5F"/>
                </a:solidFill>
                <a:latin typeface="Verdana" pitchFamily="34" charset="0"/>
              </a:rPr>
              <a:pPr>
                <a:defRPr/>
              </a:pPr>
              <a:t>‹#›</a:t>
            </a:fld>
            <a:endParaRPr lang="en-US" sz="800" dirty="0">
              <a:solidFill>
                <a:srgbClr val="5F5F5F"/>
              </a:solidFill>
              <a:latin typeface="Verdana" pitchFamily="34" charset="0"/>
            </a:endParaRPr>
          </a:p>
        </p:txBody>
      </p:sp>
      <p:sp>
        <p:nvSpPr>
          <p:cNvPr id="18" name="Title 17"/>
          <p:cNvSpPr>
            <a:spLocks noGrp="1"/>
          </p:cNvSpPr>
          <p:nvPr>
            <p:ph type="title"/>
          </p:nvPr>
        </p:nvSpPr>
        <p:spPr>
          <a:xfrm>
            <a:off x="346431" y="2372348"/>
            <a:ext cx="4040371" cy="1148315"/>
          </a:xfrm>
          <a:prstGeom prst="rect">
            <a:avLst/>
          </a:prstGeom>
        </p:spPr>
        <p:txBody>
          <a:bodyPr/>
          <a:lstStyle>
            <a:lvl1pPr algn="l">
              <a:defRPr sz="2400" b="1" baseline="0">
                <a:solidFill>
                  <a:srgbClr val="0070C0"/>
                </a:solidFill>
              </a:defRPr>
            </a:lvl1pPr>
          </a:lstStyle>
          <a:p>
            <a:r>
              <a:rPr lang="en-US" dirty="0" smtClean="0"/>
              <a:t>Click to edit Master title style</a:t>
            </a:r>
            <a:endParaRPr lang="en-US" dirty="0"/>
          </a:p>
        </p:txBody>
      </p:sp>
      <p:sp>
        <p:nvSpPr>
          <p:cNvPr id="10" name="Content Placeholder 7"/>
          <p:cNvSpPr>
            <a:spLocks noGrp="1"/>
          </p:cNvSpPr>
          <p:nvPr>
            <p:ph sz="quarter" idx="15"/>
          </p:nvPr>
        </p:nvSpPr>
        <p:spPr>
          <a:xfrm>
            <a:off x="4564316" y="806824"/>
            <a:ext cx="4579684" cy="5355771"/>
          </a:xfrm>
          <a:prstGeom prst="rect">
            <a:avLst/>
          </a:prstGeom>
          <a:solidFill>
            <a:schemeClr val="bg1">
              <a:lumMod val="85000"/>
            </a:schemeClr>
          </a:solidFill>
        </p:spPr>
        <p:txBody>
          <a:bodyPr anchor="t" anchorCtr="0"/>
          <a:lstStyle>
            <a:lvl1pPr marL="0" indent="0" algn="ctr">
              <a:buNone/>
              <a:defRPr sz="2400" baseline="0">
                <a:solidFill>
                  <a:srgbClr val="F18E37"/>
                </a:solidFill>
              </a:defRPr>
            </a:lvl1pPr>
          </a:lstStyle>
          <a:p>
            <a:pPr lvl="0"/>
            <a:r>
              <a:rPr lang="en-US" dirty="0" smtClean="0"/>
              <a:t>Click to edit Master text styles</a:t>
            </a:r>
          </a:p>
        </p:txBody>
      </p:sp>
      <p:sp>
        <p:nvSpPr>
          <p:cNvPr id="13" name="Text Placeholder 29"/>
          <p:cNvSpPr>
            <a:spLocks noGrp="1"/>
          </p:cNvSpPr>
          <p:nvPr>
            <p:ph type="body" sz="quarter" idx="14"/>
          </p:nvPr>
        </p:nvSpPr>
        <p:spPr>
          <a:xfrm>
            <a:off x="342856" y="3529353"/>
            <a:ext cx="4043946" cy="1106202"/>
          </a:xfrm>
          <a:prstGeom prst="rect">
            <a:avLst/>
          </a:prstGeom>
        </p:spPr>
        <p:txBody>
          <a:bodyPr lIns="91440" rIns="91440" anchor="t"/>
          <a:lstStyle>
            <a:lvl1pPr marL="0" indent="0">
              <a:buNone/>
              <a:defRPr sz="2000" baseline="0">
                <a:solidFill>
                  <a:srgbClr val="5F5F5F"/>
                </a:solidFill>
              </a:defRPr>
            </a:lvl1pPr>
          </a:lstStyle>
          <a:p>
            <a:pPr lvl="0"/>
            <a:r>
              <a:rPr lang="en-US" dirty="0" smtClean="0"/>
              <a:t>Click to edit Master text styles</a:t>
            </a:r>
          </a:p>
        </p:txBody>
      </p:sp>
      <p:sp>
        <p:nvSpPr>
          <p:cNvPr id="7" name="Date Placeholder 3"/>
          <p:cNvSpPr>
            <a:spLocks noGrp="1"/>
          </p:cNvSpPr>
          <p:nvPr>
            <p:ph type="dt" sz="half" idx="16"/>
          </p:nvPr>
        </p:nvSpPr>
        <p:spPr>
          <a:xfrm>
            <a:off x="7980363" y="6465888"/>
            <a:ext cx="1011237" cy="193675"/>
          </a:xfrm>
          <a:prstGeom prst="rect">
            <a:avLst/>
          </a:prstGeom>
        </p:spPr>
        <p:txBody>
          <a:bodyPr/>
          <a:lstStyle>
            <a:lvl1pPr algn="r">
              <a:defRPr sz="800">
                <a:solidFill>
                  <a:srgbClr val="808080"/>
                </a:solidFill>
                <a:latin typeface="+mn-lt"/>
              </a:defRPr>
            </a:lvl1pPr>
          </a:lstStyle>
          <a:p>
            <a:pPr>
              <a:defRPr/>
            </a:pPr>
            <a:r>
              <a:rPr lang="en-US"/>
              <a:t>03/14/2012</a:t>
            </a:r>
            <a:endParaRPr lang="en-US"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A: Agenda">
    <p:spTree>
      <p:nvGrpSpPr>
        <p:cNvPr id="1" name=""/>
        <p:cNvGrpSpPr/>
        <p:nvPr/>
      </p:nvGrpSpPr>
      <p:grpSpPr>
        <a:xfrm>
          <a:off x="0" y="0"/>
          <a:ext cx="0" cy="0"/>
          <a:chOff x="0" y="0"/>
          <a:chExt cx="0" cy="0"/>
        </a:xfrm>
      </p:grpSpPr>
      <p:sp>
        <p:nvSpPr>
          <p:cNvPr id="10"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solidFill>
                  <a:srgbClr val="1A63B3"/>
                </a:solidFill>
              </a:defRPr>
            </a:lvl1pPr>
          </a:lstStyle>
          <a:p>
            <a:r>
              <a:rPr lang="en-US" dirty="0" smtClean="0"/>
              <a:t>Agenda</a:t>
            </a:r>
          </a:p>
        </p:txBody>
      </p:sp>
      <p:sp>
        <p:nvSpPr>
          <p:cNvPr id="11"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
        <p:nvSpPr>
          <p:cNvPr id="13" name="Content Placeholder 12"/>
          <p:cNvSpPr>
            <a:spLocks noGrp="1"/>
          </p:cNvSpPr>
          <p:nvPr>
            <p:ph sz="quarter" idx="18" hasCustomPrompt="1"/>
          </p:nvPr>
        </p:nvSpPr>
        <p:spPr>
          <a:xfrm>
            <a:off x="466166" y="1362636"/>
            <a:ext cx="4006082" cy="4805082"/>
          </a:xfrm>
          <a:prstGeom prst="rect">
            <a:avLst/>
          </a:prstGeom>
        </p:spPr>
        <p:txBody>
          <a:bodyPr/>
          <a:lstStyle>
            <a:lvl1pPr>
              <a:buSzPct val="100000"/>
              <a:buFont typeface="+mj-lt"/>
              <a:buAutoNum type="arabicPeriod"/>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2"/>
          <p:cNvSpPr>
            <a:spLocks noGrp="1"/>
          </p:cNvSpPr>
          <p:nvPr>
            <p:ph sz="quarter" idx="19" hasCustomPrompt="1"/>
          </p:nvPr>
        </p:nvSpPr>
        <p:spPr>
          <a:xfrm>
            <a:off x="4708428" y="1365407"/>
            <a:ext cx="4006082" cy="4805082"/>
          </a:xfrm>
          <a:prstGeom prst="rect">
            <a:avLst/>
          </a:prstGeom>
        </p:spPr>
        <p:txBody>
          <a:bodyPr/>
          <a:lstStyle>
            <a:lvl1pPr marL="0" indent="0" algn="ctr">
              <a:buFont typeface="+mj-lt"/>
              <a:buNone/>
              <a:defRPr sz="1800" baseline="0">
                <a:solidFill>
                  <a:schemeClr val="accent2"/>
                </a:solidFill>
              </a:defRPr>
            </a:lvl1pPr>
            <a:lvl2pPr>
              <a:defRPr>
                <a:solidFill>
                  <a:schemeClr val="accent2"/>
                </a:solidFill>
              </a:defRPr>
            </a:lvl2pPr>
            <a:lvl3pPr>
              <a:defRPr sz="1500">
                <a:solidFill>
                  <a:schemeClr val="accent2"/>
                </a:solidFill>
              </a:defRPr>
            </a:lvl3pPr>
            <a:lvl4pPr>
              <a:defRPr>
                <a:solidFill>
                  <a:schemeClr val="accent2"/>
                </a:solidFill>
              </a:defRPr>
            </a:lvl4pPr>
            <a:lvl5pPr>
              <a:defRPr sz="1200">
                <a:solidFill>
                  <a:schemeClr val="accent2"/>
                </a:solidFill>
              </a:defRPr>
            </a:lvl5pPr>
          </a:lstStyle>
          <a:p>
            <a:pPr lvl="0"/>
            <a:r>
              <a:rPr lang="en-US" dirty="0" smtClean="0"/>
              <a:t>Click and insert image, smart object, graph, tables, etc.</a:t>
            </a:r>
            <a:endParaRPr lang="en-US" dirty="0"/>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4"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A: Head, sub, smart">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5" y="1362636"/>
            <a:ext cx="8265459" cy="4805082"/>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2"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4"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5"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A: Head, sub, smart 1/2">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5" y="1371600"/>
            <a:ext cx="4016187" cy="4796118"/>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hasCustomPrompt="1"/>
          </p:nvPr>
        </p:nvSpPr>
        <p:spPr>
          <a:xfrm>
            <a:off x="4715435" y="1371600"/>
            <a:ext cx="4007225" cy="2285999"/>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12"/>
          <p:cNvSpPr>
            <a:spLocks noGrp="1"/>
          </p:cNvSpPr>
          <p:nvPr>
            <p:ph sz="quarter" idx="20" hasCustomPrompt="1"/>
          </p:nvPr>
        </p:nvSpPr>
        <p:spPr>
          <a:xfrm>
            <a:off x="4710181" y="3878317"/>
            <a:ext cx="4007225" cy="2265007"/>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7"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8"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9"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A: Head, sub, smart 2col">
    <p:spTree>
      <p:nvGrpSpPr>
        <p:cNvPr id="1" name=""/>
        <p:cNvGrpSpPr/>
        <p:nvPr/>
      </p:nvGrpSpPr>
      <p:grpSpPr>
        <a:xfrm>
          <a:off x="0" y="0"/>
          <a:ext cx="0" cy="0"/>
          <a:chOff x="0" y="0"/>
          <a:chExt cx="0" cy="0"/>
        </a:xfrm>
      </p:grpSpPr>
      <p:sp>
        <p:nvSpPr>
          <p:cNvPr id="10"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1"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
        <p:nvSpPr>
          <p:cNvPr id="13" name="Content Placeholder 12"/>
          <p:cNvSpPr>
            <a:spLocks noGrp="1"/>
          </p:cNvSpPr>
          <p:nvPr>
            <p:ph sz="quarter" idx="18" hasCustomPrompt="1"/>
          </p:nvPr>
        </p:nvSpPr>
        <p:spPr>
          <a:xfrm>
            <a:off x="466166" y="1371600"/>
            <a:ext cx="4016187" cy="4815444"/>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hasCustomPrompt="1"/>
          </p:nvPr>
        </p:nvSpPr>
        <p:spPr>
          <a:xfrm>
            <a:off x="4715435" y="1371601"/>
            <a:ext cx="4007225" cy="4805082"/>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5"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A: Head, sub, smart 2col titles">
    <p:spTree>
      <p:nvGrpSpPr>
        <p:cNvPr id="1" name=""/>
        <p:cNvGrpSpPr/>
        <p:nvPr/>
      </p:nvGrpSpPr>
      <p:grpSpPr>
        <a:xfrm>
          <a:off x="0" y="0"/>
          <a:ext cx="0" cy="0"/>
          <a:chOff x="0" y="0"/>
          <a:chExt cx="0" cy="0"/>
        </a:xfrm>
      </p:grpSpPr>
      <p:sp>
        <p:nvSpPr>
          <p:cNvPr id="31" name="Content Placeholder 12"/>
          <p:cNvSpPr>
            <a:spLocks noGrp="1"/>
          </p:cNvSpPr>
          <p:nvPr>
            <p:ph sz="quarter" idx="18" hasCustomPrompt="1"/>
          </p:nvPr>
        </p:nvSpPr>
        <p:spPr>
          <a:xfrm>
            <a:off x="466165" y="1936376"/>
            <a:ext cx="4016187" cy="423134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2" name="Text Placeholder 14"/>
          <p:cNvSpPr>
            <a:spLocks noGrp="1"/>
          </p:cNvSpPr>
          <p:nvPr>
            <p:ph type="body" sz="quarter" idx="20" hasCustomPrompt="1"/>
          </p:nvPr>
        </p:nvSpPr>
        <p:spPr>
          <a:xfrm>
            <a:off x="464004" y="1362075"/>
            <a:ext cx="4035425" cy="466725"/>
          </a:xfrm>
          <a:prstGeom prst="rect">
            <a:avLst/>
          </a:prstGeom>
        </p:spPr>
        <p:txBody>
          <a:bodyPr/>
          <a:lstStyle>
            <a:lvl1pPr marL="0" indent="0" algn="l">
              <a:buNone/>
              <a:defRPr sz="1800" b="1">
                <a:solidFill>
                  <a:schemeClr val="accent2"/>
                </a:solidFill>
              </a:defRPr>
            </a:lvl1pPr>
          </a:lstStyle>
          <a:p>
            <a:pPr lvl="0"/>
            <a:r>
              <a:rPr lang="en-US" dirty="0" smtClean="0"/>
              <a:t>Click to add text</a:t>
            </a:r>
          </a:p>
        </p:txBody>
      </p:sp>
      <p:sp>
        <p:nvSpPr>
          <p:cNvPr id="37" name="Content Placeholder 12"/>
          <p:cNvSpPr>
            <a:spLocks noGrp="1"/>
          </p:cNvSpPr>
          <p:nvPr>
            <p:ph sz="quarter" idx="21" hasCustomPrompt="1"/>
          </p:nvPr>
        </p:nvSpPr>
        <p:spPr>
          <a:xfrm>
            <a:off x="4657165" y="1936376"/>
            <a:ext cx="4016187" cy="423134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Text Placeholder 14"/>
          <p:cNvSpPr>
            <a:spLocks noGrp="1"/>
          </p:cNvSpPr>
          <p:nvPr>
            <p:ph type="body" sz="quarter" idx="22" hasCustomPrompt="1"/>
          </p:nvPr>
        </p:nvSpPr>
        <p:spPr>
          <a:xfrm>
            <a:off x="4638675" y="1362075"/>
            <a:ext cx="4035425" cy="466725"/>
          </a:xfrm>
          <a:prstGeom prst="rect">
            <a:avLst/>
          </a:prstGeom>
        </p:spPr>
        <p:txBody>
          <a:bodyPr/>
          <a:lstStyle>
            <a:lvl1pPr marL="0" indent="0" algn="l">
              <a:buNone/>
              <a:defRPr sz="1800" b="1">
                <a:solidFill>
                  <a:schemeClr val="accent2"/>
                </a:solidFill>
              </a:defRPr>
            </a:lvl1pPr>
          </a:lstStyle>
          <a:p>
            <a:pPr lvl="0"/>
            <a:r>
              <a:rPr lang="en-US" dirty="0" smtClean="0"/>
              <a:t>Click to add text</a:t>
            </a:r>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3"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4"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5"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A: Head, sub, smart 2rows">
    <p:spTree>
      <p:nvGrpSpPr>
        <p:cNvPr id="1" name=""/>
        <p:cNvGrpSpPr/>
        <p:nvPr/>
      </p:nvGrpSpPr>
      <p:grpSpPr>
        <a:xfrm>
          <a:off x="0" y="0"/>
          <a:ext cx="0" cy="0"/>
          <a:chOff x="0" y="0"/>
          <a:chExt cx="0" cy="0"/>
        </a:xfrm>
      </p:grpSpPr>
      <p:sp>
        <p:nvSpPr>
          <p:cNvPr id="7" name="Content Placeholder 12"/>
          <p:cNvSpPr>
            <a:spLocks noGrp="1"/>
          </p:cNvSpPr>
          <p:nvPr>
            <p:ph sz="quarter" idx="19" hasCustomPrompt="1"/>
          </p:nvPr>
        </p:nvSpPr>
        <p:spPr>
          <a:xfrm>
            <a:off x="476675" y="3878317"/>
            <a:ext cx="8265459" cy="2233467"/>
          </a:xfrm>
          <a:prstGeom prst="rect">
            <a:avLst/>
          </a:prstGeom>
        </p:spPr>
        <p:txBody>
          <a:bodyPr/>
          <a:lstStyle>
            <a:lvl1pPr marL="228600" marR="0" indent="-228600" algn="l" defTabSz="914400" rtl="0" eaLnBrk="1" fontAlgn="base" latinLnBrk="0" hangingPunct="1">
              <a:lnSpc>
                <a:spcPct val="100000"/>
              </a:lnSpc>
              <a:spcBef>
                <a:spcPct val="20000"/>
              </a:spcBef>
              <a:spcAft>
                <a:spcPct val="0"/>
              </a:spcAft>
              <a:buClr>
                <a:schemeClr val="accent1"/>
              </a:buClr>
              <a:buSzPct val="150000"/>
              <a:buFont typeface="Arial" charset="0"/>
              <a:buNone/>
              <a:tabLst/>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marL="228600" marR="0" lvl="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a:pPr>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8" hasCustomPrompt="1"/>
          </p:nvPr>
        </p:nvSpPr>
        <p:spPr>
          <a:xfrm>
            <a:off x="466165" y="1362636"/>
            <a:ext cx="8265459" cy="2294964"/>
          </a:xfrm>
          <a:prstGeom prst="rect">
            <a:avLst/>
          </a:prstGeom>
        </p:spPr>
        <p:txBody>
          <a:bodyPr/>
          <a:lstStyle>
            <a:lvl1pPr marL="228600" marR="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marL="228600" marR="0" lvl="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a:pPr>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5"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6"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7"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A: Smart 3rows">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6" y="1377537"/>
            <a:ext cx="4342318" cy="479763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22" hasCustomPrompt="1"/>
          </p:nvPr>
        </p:nvSpPr>
        <p:spPr>
          <a:xfrm>
            <a:off x="4953000" y="1377537"/>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add text</a:t>
            </a:r>
          </a:p>
        </p:txBody>
      </p:sp>
      <p:sp>
        <p:nvSpPr>
          <p:cNvPr id="17" name="Text Placeholder 15"/>
          <p:cNvSpPr>
            <a:spLocks noGrp="1"/>
          </p:cNvSpPr>
          <p:nvPr>
            <p:ph type="body" sz="quarter" idx="23" hasCustomPrompt="1"/>
          </p:nvPr>
        </p:nvSpPr>
        <p:spPr>
          <a:xfrm>
            <a:off x="4953000" y="3063831"/>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add text</a:t>
            </a:r>
          </a:p>
        </p:txBody>
      </p:sp>
      <p:sp>
        <p:nvSpPr>
          <p:cNvPr id="18" name="Text Placeholder 15"/>
          <p:cNvSpPr>
            <a:spLocks noGrp="1"/>
          </p:cNvSpPr>
          <p:nvPr>
            <p:ph type="body" sz="quarter" idx="24" hasCustomPrompt="1"/>
          </p:nvPr>
        </p:nvSpPr>
        <p:spPr>
          <a:xfrm>
            <a:off x="4953000" y="4750125"/>
            <a:ext cx="3752850" cy="1417320"/>
          </a:xfrm>
          <a:prstGeom prst="rect">
            <a:avLst/>
          </a:prstGeom>
        </p:spPr>
        <p:txBody>
          <a:bodyPr/>
          <a:lstStyle>
            <a:lvl1pPr marL="228600" indent="-228600">
              <a:buSzPct val="150000"/>
              <a:defRPr sz="1800">
                <a:solidFill>
                  <a:schemeClr val="accent2"/>
                </a:solidFill>
              </a:defRPr>
            </a:lvl1pPr>
          </a:lstStyle>
          <a:p>
            <a:pPr lvl="0"/>
            <a:r>
              <a:rPr lang="en-US" dirty="0" smtClean="0"/>
              <a:t>Click to add text</a:t>
            </a:r>
          </a:p>
        </p:txBody>
      </p:sp>
      <p:sp>
        <p:nvSpPr>
          <p:cNvPr id="15"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9"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22"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3"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A: 3col flow">
    <p:spTree>
      <p:nvGrpSpPr>
        <p:cNvPr id="1" name=""/>
        <p:cNvGrpSpPr/>
        <p:nvPr/>
      </p:nvGrpSpPr>
      <p:grpSpPr>
        <a:xfrm>
          <a:off x="0" y="0"/>
          <a:ext cx="0" cy="0"/>
          <a:chOff x="0" y="0"/>
          <a:chExt cx="0" cy="0"/>
        </a:xfrm>
      </p:grpSpPr>
      <p:sp>
        <p:nvSpPr>
          <p:cNvPr id="13" name="Content Placeholder 12"/>
          <p:cNvSpPr>
            <a:spLocks noGrp="1"/>
          </p:cNvSpPr>
          <p:nvPr>
            <p:ph sz="quarter" idx="18" hasCustomPrompt="1"/>
          </p:nvPr>
        </p:nvSpPr>
        <p:spPr>
          <a:xfrm>
            <a:off x="466164"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hasCustomPrompt="1"/>
          </p:nvPr>
        </p:nvSpPr>
        <p:spPr>
          <a:xfrm>
            <a:off x="3281082"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12"/>
          <p:cNvSpPr>
            <a:spLocks noGrp="1"/>
          </p:cNvSpPr>
          <p:nvPr>
            <p:ph sz="quarter" idx="20" hasCustomPrompt="1"/>
          </p:nvPr>
        </p:nvSpPr>
        <p:spPr>
          <a:xfrm>
            <a:off x="6096000" y="1362636"/>
            <a:ext cx="2560320" cy="4805082"/>
          </a:xfrm>
          <a:prstGeom prst="rect">
            <a:avLst/>
          </a:prstGeom>
          <a:ln w="12700">
            <a:solidFill>
              <a:schemeClr val="bg1">
                <a:lumMod val="75000"/>
              </a:schemeClr>
            </a:solidFill>
          </a:ln>
        </p:spPr>
        <p:txBody>
          <a:bodyPr lIns="182880" tIns="182880" rIns="182880" bIns="182880"/>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7"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8"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9"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A: blue box, bullets">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57200" y="1397374"/>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16" name="Text Placeholder 15"/>
          <p:cNvSpPr>
            <a:spLocks noGrp="1"/>
          </p:cNvSpPr>
          <p:nvPr>
            <p:ph type="body" sz="quarter" idx="22" hasCustomPrompt="1"/>
          </p:nvPr>
        </p:nvSpPr>
        <p:spPr>
          <a:xfrm>
            <a:off x="2675947" y="1396081"/>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19" name="Text Placeholder 20"/>
          <p:cNvSpPr>
            <a:spLocks noGrp="1"/>
          </p:cNvSpPr>
          <p:nvPr>
            <p:ph type="body" sz="quarter" idx="23" hasCustomPrompt="1"/>
          </p:nvPr>
        </p:nvSpPr>
        <p:spPr>
          <a:xfrm>
            <a:off x="456438" y="2581905"/>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0" name="Text Placeholder 15"/>
          <p:cNvSpPr>
            <a:spLocks noGrp="1"/>
          </p:cNvSpPr>
          <p:nvPr>
            <p:ph type="body" sz="quarter" idx="24" hasCustomPrompt="1"/>
          </p:nvPr>
        </p:nvSpPr>
        <p:spPr>
          <a:xfrm>
            <a:off x="2675185" y="2580612"/>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22" name="Text Placeholder 20"/>
          <p:cNvSpPr>
            <a:spLocks noGrp="1"/>
          </p:cNvSpPr>
          <p:nvPr>
            <p:ph type="body" sz="quarter" idx="25" hasCustomPrompt="1"/>
          </p:nvPr>
        </p:nvSpPr>
        <p:spPr>
          <a:xfrm>
            <a:off x="461848" y="3771976"/>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30" name="Text Placeholder 15"/>
          <p:cNvSpPr>
            <a:spLocks noGrp="1"/>
          </p:cNvSpPr>
          <p:nvPr>
            <p:ph type="body" sz="quarter" idx="26" hasCustomPrompt="1"/>
          </p:nvPr>
        </p:nvSpPr>
        <p:spPr>
          <a:xfrm>
            <a:off x="2680595" y="3770683"/>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31" name="Text Placeholder 20"/>
          <p:cNvSpPr>
            <a:spLocks noGrp="1"/>
          </p:cNvSpPr>
          <p:nvPr>
            <p:ph type="body" sz="quarter" idx="27" hasCustomPrompt="1"/>
          </p:nvPr>
        </p:nvSpPr>
        <p:spPr>
          <a:xfrm>
            <a:off x="461086" y="4956507"/>
            <a:ext cx="2121408" cy="1106424"/>
          </a:xfrm>
          <a:prstGeom prst="rect">
            <a:avLst/>
          </a:prstGeom>
          <a:solidFill>
            <a:srgbClr val="1A63B3"/>
          </a:solidFill>
        </p:spPr>
        <p:txBody>
          <a:bodyPr anchor="ctr" anchorCtr="0">
            <a:noAutofit/>
          </a:bodyPr>
          <a:lstStyle>
            <a:lvl1pPr marL="0" marR="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sz="1600" b="1">
                <a:solidFill>
                  <a:schemeClr val="bg2"/>
                </a:solidFill>
              </a:defRPr>
            </a:lvl1pPr>
          </a:lstStyle>
          <a:p>
            <a:pPr marL="0" marR="0" lvl="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a:pPr>
            <a:r>
              <a:rPr lang="en-US" dirty="0" smtClean="0"/>
              <a:t>Click to add text</a:t>
            </a:r>
          </a:p>
        </p:txBody>
      </p:sp>
      <p:sp>
        <p:nvSpPr>
          <p:cNvPr id="32" name="Text Placeholder 15"/>
          <p:cNvSpPr>
            <a:spLocks noGrp="1"/>
          </p:cNvSpPr>
          <p:nvPr>
            <p:ph type="body" sz="quarter" idx="28" hasCustomPrompt="1"/>
          </p:nvPr>
        </p:nvSpPr>
        <p:spPr>
          <a:xfrm>
            <a:off x="2679833" y="4955214"/>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23"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24"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25"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6"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 Head, sub, smart 2col titles">
    <p:spTree>
      <p:nvGrpSpPr>
        <p:cNvPr id="1" name=""/>
        <p:cNvGrpSpPr/>
        <p:nvPr/>
      </p:nvGrpSpPr>
      <p:grpSpPr>
        <a:xfrm>
          <a:off x="0" y="0"/>
          <a:ext cx="0" cy="0"/>
          <a:chOff x="0" y="0"/>
          <a:chExt cx="0" cy="0"/>
        </a:xfrm>
      </p:grpSpPr>
      <p:sp>
        <p:nvSpPr>
          <p:cNvPr id="31" name="Content Placeholder 12"/>
          <p:cNvSpPr>
            <a:spLocks noGrp="1"/>
          </p:cNvSpPr>
          <p:nvPr>
            <p:ph sz="quarter" idx="18" hasCustomPrompt="1"/>
          </p:nvPr>
        </p:nvSpPr>
        <p:spPr>
          <a:xfrm>
            <a:off x="466165" y="1936376"/>
            <a:ext cx="4016187" cy="423134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2" name="Text Placeholder 14"/>
          <p:cNvSpPr>
            <a:spLocks noGrp="1"/>
          </p:cNvSpPr>
          <p:nvPr>
            <p:ph type="body" sz="quarter" idx="20" hasCustomPrompt="1"/>
          </p:nvPr>
        </p:nvSpPr>
        <p:spPr>
          <a:xfrm>
            <a:off x="464004" y="1362075"/>
            <a:ext cx="4035425" cy="466725"/>
          </a:xfrm>
          <a:prstGeom prst="rect">
            <a:avLst/>
          </a:prstGeom>
        </p:spPr>
        <p:txBody>
          <a:bodyPr/>
          <a:lstStyle>
            <a:lvl1pPr marL="0" indent="0" algn="l">
              <a:buNone/>
              <a:defRPr sz="1800" b="1">
                <a:solidFill>
                  <a:schemeClr val="accent2"/>
                </a:solidFill>
              </a:defRPr>
            </a:lvl1pPr>
          </a:lstStyle>
          <a:p>
            <a:pPr lvl="0"/>
            <a:r>
              <a:rPr lang="en-US" dirty="0" smtClean="0"/>
              <a:t>Click to add text</a:t>
            </a:r>
          </a:p>
        </p:txBody>
      </p:sp>
      <p:sp>
        <p:nvSpPr>
          <p:cNvPr id="37" name="Content Placeholder 12"/>
          <p:cNvSpPr>
            <a:spLocks noGrp="1"/>
          </p:cNvSpPr>
          <p:nvPr>
            <p:ph sz="quarter" idx="21" hasCustomPrompt="1"/>
          </p:nvPr>
        </p:nvSpPr>
        <p:spPr>
          <a:xfrm>
            <a:off x="4657165" y="1936376"/>
            <a:ext cx="4016187" cy="423134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Text Placeholder 14"/>
          <p:cNvSpPr>
            <a:spLocks noGrp="1"/>
          </p:cNvSpPr>
          <p:nvPr>
            <p:ph type="body" sz="quarter" idx="22" hasCustomPrompt="1"/>
          </p:nvPr>
        </p:nvSpPr>
        <p:spPr>
          <a:xfrm>
            <a:off x="4638675" y="1362075"/>
            <a:ext cx="4035425" cy="466725"/>
          </a:xfrm>
          <a:prstGeom prst="rect">
            <a:avLst/>
          </a:prstGeom>
        </p:spPr>
        <p:txBody>
          <a:bodyPr/>
          <a:lstStyle>
            <a:lvl1pPr marL="0" indent="0" algn="l">
              <a:buNone/>
              <a:defRPr sz="1800" b="1">
                <a:solidFill>
                  <a:schemeClr val="accent2"/>
                </a:solidFill>
              </a:defRPr>
            </a:lvl1pPr>
          </a:lstStyle>
          <a:p>
            <a:pPr lvl="0"/>
            <a:r>
              <a:rPr lang="en-US" dirty="0" smtClean="0"/>
              <a:t>Click to add text</a:t>
            </a:r>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3"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4"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5"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A: blue/green box, bullets">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57200" y="1397374"/>
            <a:ext cx="2121408" cy="1106424"/>
          </a:xfrm>
          <a:prstGeom prst="rect">
            <a:avLst/>
          </a:prstGeom>
          <a:solidFill>
            <a:srgbClr val="1A63B3"/>
          </a:solidFill>
        </p:spPr>
        <p:txBody>
          <a:bodyPr anchor="ctr" anchorCtr="0">
            <a:noAutofit/>
          </a:bodyPr>
          <a:lstStyle>
            <a:lvl1pPr marL="0" marR="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sz="1600" b="1">
                <a:solidFill>
                  <a:schemeClr val="bg2"/>
                </a:solidFill>
              </a:defRPr>
            </a:lvl1pPr>
          </a:lstStyle>
          <a:p>
            <a:pPr marL="0" marR="0" lvl="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a:pPr>
            <a:r>
              <a:rPr lang="en-US" dirty="0" smtClean="0"/>
              <a:t>Click to add text</a:t>
            </a:r>
          </a:p>
        </p:txBody>
      </p:sp>
      <p:sp>
        <p:nvSpPr>
          <p:cNvPr id="19" name="Text Placeholder 20"/>
          <p:cNvSpPr>
            <a:spLocks noGrp="1"/>
          </p:cNvSpPr>
          <p:nvPr>
            <p:ph type="body" sz="quarter" idx="23" hasCustomPrompt="1"/>
          </p:nvPr>
        </p:nvSpPr>
        <p:spPr>
          <a:xfrm>
            <a:off x="456438" y="2581905"/>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2" name="Text Placeholder 20"/>
          <p:cNvSpPr>
            <a:spLocks noGrp="1"/>
          </p:cNvSpPr>
          <p:nvPr>
            <p:ph type="body" sz="quarter" idx="25" hasCustomPrompt="1"/>
          </p:nvPr>
        </p:nvSpPr>
        <p:spPr>
          <a:xfrm>
            <a:off x="461848" y="3771976"/>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31" name="Text Placeholder 20"/>
          <p:cNvSpPr>
            <a:spLocks noGrp="1"/>
          </p:cNvSpPr>
          <p:nvPr>
            <p:ph type="body" sz="quarter" idx="27" hasCustomPrompt="1"/>
          </p:nvPr>
        </p:nvSpPr>
        <p:spPr>
          <a:xfrm>
            <a:off x="461086" y="4956507"/>
            <a:ext cx="2121408" cy="1106424"/>
          </a:xfrm>
          <a:prstGeom prst="rect">
            <a:avLst/>
          </a:prstGeom>
          <a:solidFill>
            <a:schemeClr val="accent5"/>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3"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25"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6"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
        <p:nvSpPr>
          <p:cNvPr id="14" name="Text Placeholder 15"/>
          <p:cNvSpPr>
            <a:spLocks noGrp="1"/>
          </p:cNvSpPr>
          <p:nvPr>
            <p:ph type="body" sz="quarter" idx="22" hasCustomPrompt="1"/>
          </p:nvPr>
        </p:nvSpPr>
        <p:spPr>
          <a:xfrm>
            <a:off x="2675947" y="1396081"/>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5" name="Text Placeholder 15"/>
          <p:cNvSpPr>
            <a:spLocks noGrp="1"/>
          </p:cNvSpPr>
          <p:nvPr>
            <p:ph type="body" sz="quarter" idx="24" hasCustomPrompt="1"/>
          </p:nvPr>
        </p:nvSpPr>
        <p:spPr>
          <a:xfrm>
            <a:off x="2675185" y="2580612"/>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7" name="Text Placeholder 15"/>
          <p:cNvSpPr>
            <a:spLocks noGrp="1"/>
          </p:cNvSpPr>
          <p:nvPr>
            <p:ph type="body" sz="quarter" idx="26" hasCustomPrompt="1"/>
          </p:nvPr>
        </p:nvSpPr>
        <p:spPr>
          <a:xfrm>
            <a:off x="2680595" y="3770683"/>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8" name="Text Placeholder 15"/>
          <p:cNvSpPr>
            <a:spLocks noGrp="1"/>
          </p:cNvSpPr>
          <p:nvPr>
            <p:ph type="body" sz="quarter" idx="28" hasCustomPrompt="1"/>
          </p:nvPr>
        </p:nvSpPr>
        <p:spPr>
          <a:xfrm>
            <a:off x="2679833" y="4955214"/>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20"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A: Full">
    <p:spTree>
      <p:nvGrpSpPr>
        <p:cNvPr id="1" name=""/>
        <p:cNvGrpSpPr/>
        <p:nvPr/>
      </p:nvGrpSpPr>
      <p:grpSpPr>
        <a:xfrm>
          <a:off x="0" y="0"/>
          <a:ext cx="0" cy="0"/>
          <a:chOff x="0" y="0"/>
          <a:chExt cx="0" cy="0"/>
        </a:xfrm>
      </p:grpSpPr>
      <p:sp>
        <p:nvSpPr>
          <p:cNvPr id="8" name="Content Placeholder 7"/>
          <p:cNvSpPr>
            <a:spLocks noGrp="1"/>
          </p:cNvSpPr>
          <p:nvPr>
            <p:ph sz="quarter" idx="15" hasCustomPrompt="1"/>
          </p:nvPr>
        </p:nvSpPr>
        <p:spPr>
          <a:xfrm>
            <a:off x="0" y="1561020"/>
            <a:ext cx="9144000" cy="4367212"/>
          </a:xfrm>
          <a:prstGeom prst="rect">
            <a:avLst/>
          </a:prstGeom>
          <a:solidFill>
            <a:schemeClr val="bg2">
              <a:lumMod val="85000"/>
            </a:schemeClr>
          </a:solidFill>
        </p:spPr>
        <p:txBody>
          <a:bodyPr anchor="ctr" anchorCtr="0"/>
          <a:lstStyle>
            <a:lvl1pPr marL="0" indent="0" algn="ctr">
              <a:buNone/>
              <a:defRPr baseline="0">
                <a:solidFill>
                  <a:schemeClr val="accent2"/>
                </a:solidFill>
              </a:defRPr>
            </a:lvl1pPr>
          </a:lstStyle>
          <a:p>
            <a:pPr lvl="0"/>
            <a:r>
              <a:rPr lang="en-US" dirty="0" smtClean="0"/>
              <a:t>Click to add text, image, smart object, graph, or tables</a:t>
            </a:r>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3"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4"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5"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 Blank">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9"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0"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1"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userDrawn="1">
  <p:cSld name="2 photos and text blocks">
    <p:spTree>
      <p:nvGrpSpPr>
        <p:cNvPr id="1" name=""/>
        <p:cNvGrpSpPr/>
        <p:nvPr/>
      </p:nvGrpSpPr>
      <p:grpSpPr>
        <a:xfrm>
          <a:off x="0" y="0"/>
          <a:ext cx="0" cy="0"/>
          <a:chOff x="0" y="0"/>
          <a:chExt cx="0" cy="0"/>
        </a:xfrm>
      </p:grpSpPr>
      <p:pic>
        <p:nvPicPr>
          <p:cNvPr id="8" name="Picture 6" descr="D:\ATMEL\powerpoint assests\assests\powerpoint_assests_inside.png"/>
          <p:cNvPicPr>
            <a:picLocks noChangeAspect="1" noChangeArrowheads="1"/>
          </p:cNvPicPr>
          <p:nvPr/>
        </p:nvPicPr>
        <p:blipFill>
          <a:blip r:embed="rId2" cstate="print"/>
          <a:srcRect l="19858" t="19608" r="20567" b="41176"/>
          <a:stretch>
            <a:fillRect/>
          </a:stretch>
        </p:blipFill>
        <p:spPr bwMode="auto">
          <a:xfrm>
            <a:off x="7783513" y="6264275"/>
            <a:ext cx="998537" cy="474663"/>
          </a:xfrm>
          <a:prstGeom prst="rect">
            <a:avLst/>
          </a:prstGeom>
          <a:noFill/>
          <a:ln w="9525">
            <a:noFill/>
            <a:miter lim="800000"/>
            <a:headEnd/>
            <a:tailEnd/>
          </a:ln>
        </p:spPr>
      </p:pic>
      <p:sp>
        <p:nvSpPr>
          <p:cNvPr id="10" name="Footer Placeholder 4"/>
          <p:cNvSpPr txBox="1">
            <a:spLocks/>
          </p:cNvSpPr>
          <p:nvPr userDrawn="1"/>
        </p:nvSpPr>
        <p:spPr>
          <a:xfrm>
            <a:off x="1000125" y="6362700"/>
            <a:ext cx="3860800" cy="365125"/>
          </a:xfrm>
          <a:prstGeom prst="rect">
            <a:avLst/>
          </a:prstGeom>
        </p:spPr>
        <p:txBody>
          <a:bodyPr/>
          <a:lstStyle>
            <a:defPPr>
              <a:defRPr lang="en-US"/>
            </a:defPPr>
            <a:lvl1pPr algn="l" rtl="0" fontAlgn="base">
              <a:spcBef>
                <a:spcPct val="0"/>
              </a:spcBef>
              <a:spcAft>
                <a:spcPct val="0"/>
              </a:spcAft>
              <a:defRPr sz="9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a:defRPr/>
            </a:pPr>
            <a:r>
              <a:rPr lang="en-US" dirty="0" smtClean="0">
                <a:solidFill>
                  <a:srgbClr val="A6A6A6"/>
                </a:solidFill>
                <a:latin typeface="Verdana" pitchFamily="34" charset="0"/>
                <a:sym typeface="Verdana" pitchFamily="34" charset="0"/>
              </a:rPr>
              <a:t>Copyright 2010 Atmel Confidential</a:t>
            </a:r>
          </a:p>
          <a:p>
            <a:pPr>
              <a:defRPr/>
            </a:pPr>
            <a:endParaRPr lang="en-US" dirty="0" smtClean="0">
              <a:solidFill>
                <a:srgbClr val="1A63B3"/>
              </a:solidFill>
            </a:endParaRPr>
          </a:p>
        </p:txBody>
      </p:sp>
      <p:sp>
        <p:nvSpPr>
          <p:cNvPr id="2" name="Title 1"/>
          <p:cNvSpPr>
            <a:spLocks noGrp="1"/>
          </p:cNvSpPr>
          <p:nvPr>
            <p:ph type="title"/>
          </p:nvPr>
        </p:nvSpPr>
        <p:spPr>
          <a:xfrm>
            <a:off x="457200" y="274638"/>
            <a:ext cx="8229600" cy="668337"/>
          </a:xfrm>
          <a:prstGeom prst="rect">
            <a:avLst/>
          </a:prstGeom>
        </p:spPr>
        <p:txBody>
          <a:bodyPr/>
          <a:lstStyle/>
          <a:p>
            <a:r>
              <a:rPr lang="en-US" smtClean="0"/>
              <a:t>Click to edit Master title style</a:t>
            </a:r>
            <a:endParaRPr lang="en-US"/>
          </a:p>
        </p:txBody>
      </p:sp>
      <p:sp>
        <p:nvSpPr>
          <p:cNvPr id="6" name="Picture Placeholder 13"/>
          <p:cNvSpPr>
            <a:spLocks noGrp="1"/>
          </p:cNvSpPr>
          <p:nvPr>
            <p:ph type="pic" sz="quarter" idx="13"/>
          </p:nvPr>
        </p:nvSpPr>
        <p:spPr>
          <a:xfrm>
            <a:off x="5715000" y="1685779"/>
            <a:ext cx="3429000" cy="1676400"/>
          </a:xfrm>
          <a:prstGeom prst="rect">
            <a:avLst/>
          </a:prstGeom>
        </p:spPr>
        <p:txBody>
          <a:bodyPr rtlCol="0">
            <a:normAutofit/>
          </a:bodyPr>
          <a:lstStyle>
            <a:lvl1pPr>
              <a:buNone/>
              <a:defRPr sz="1500">
                <a:solidFill>
                  <a:schemeClr val="accent3"/>
                </a:solidFill>
              </a:defRPr>
            </a:lvl1pPr>
          </a:lstStyle>
          <a:p>
            <a:pPr lvl="0"/>
            <a:endParaRPr lang="en-US" noProof="0" dirty="0"/>
          </a:p>
        </p:txBody>
      </p:sp>
      <p:sp>
        <p:nvSpPr>
          <p:cNvPr id="7" name="Picture Placeholder 13"/>
          <p:cNvSpPr>
            <a:spLocks noGrp="1"/>
          </p:cNvSpPr>
          <p:nvPr>
            <p:ph type="pic" sz="quarter" idx="14"/>
          </p:nvPr>
        </p:nvSpPr>
        <p:spPr>
          <a:xfrm>
            <a:off x="5715000" y="3666979"/>
            <a:ext cx="3429000" cy="1676400"/>
          </a:xfrm>
          <a:prstGeom prst="rect">
            <a:avLst/>
          </a:prstGeom>
        </p:spPr>
        <p:txBody>
          <a:bodyPr rtlCol="0">
            <a:normAutofit/>
          </a:bodyPr>
          <a:lstStyle>
            <a:lvl1pPr>
              <a:buNone/>
              <a:defRPr sz="1500">
                <a:solidFill>
                  <a:schemeClr val="accent3"/>
                </a:solidFill>
              </a:defRPr>
            </a:lvl1pPr>
          </a:lstStyle>
          <a:p>
            <a:pPr lvl="0"/>
            <a:endParaRPr lang="en-US" noProof="0" dirty="0"/>
          </a:p>
        </p:txBody>
      </p:sp>
      <p:sp>
        <p:nvSpPr>
          <p:cNvPr id="9" name="Text Placeholder 8"/>
          <p:cNvSpPr>
            <a:spLocks noGrp="1"/>
          </p:cNvSpPr>
          <p:nvPr>
            <p:ph type="body" sz="quarter" idx="15"/>
          </p:nvPr>
        </p:nvSpPr>
        <p:spPr>
          <a:xfrm>
            <a:off x="457148" y="1716259"/>
            <a:ext cx="5001113" cy="1652270"/>
          </a:xfrm>
          <a:prstGeom prst="rect">
            <a:avLst/>
          </a:prstGeom>
        </p:spPr>
        <p:txBody>
          <a:bodyPr>
            <a:normAutofit/>
          </a:bodyPr>
          <a:lstStyle>
            <a:lvl1pPr>
              <a:defRPr sz="1800"/>
            </a:lvl1pPr>
            <a:lvl2pPr>
              <a:defRPr sz="1400"/>
            </a:lvl2pPr>
            <a:lvl3pPr>
              <a:defRPr sz="1400"/>
            </a:lvl3pPr>
            <a:lvl4pPr>
              <a:defRPr sz="12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0"/>
          <p:cNvSpPr>
            <a:spLocks noGrp="1"/>
          </p:cNvSpPr>
          <p:nvPr>
            <p:ph type="body" sz="quarter" idx="16"/>
          </p:nvPr>
        </p:nvSpPr>
        <p:spPr>
          <a:xfrm>
            <a:off x="436512" y="3657601"/>
            <a:ext cx="5063954" cy="1716258"/>
          </a:xfrm>
          <a:prstGeom prst="rect">
            <a:avLst/>
          </a:prstGeom>
        </p:spPr>
        <p:txBody>
          <a:bodyPr>
            <a:normAutofit/>
          </a:bodyPr>
          <a:lstStyle>
            <a:lvl1pPr>
              <a:defRPr sz="1800"/>
            </a:lvl1pPr>
            <a:lvl2pPr>
              <a:defRPr sz="1400"/>
            </a:lvl2pPr>
            <a:lvl3pPr>
              <a:defRPr sz="1400"/>
            </a:lvl3pPr>
            <a:lvl4pPr>
              <a:defRPr sz="12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7"/>
          <p:cNvSpPr>
            <a:spLocks noGrp="1"/>
          </p:cNvSpPr>
          <p:nvPr>
            <p:ph type="body" sz="quarter" idx="17"/>
          </p:nvPr>
        </p:nvSpPr>
        <p:spPr>
          <a:xfrm>
            <a:off x="450850" y="977900"/>
            <a:ext cx="8250238" cy="457200"/>
          </a:xfrm>
          <a:prstGeom prst="rect">
            <a:avLst/>
          </a:prstGeom>
        </p:spPr>
        <p:txBody>
          <a:bodyPr/>
          <a:lstStyle>
            <a:lvl1pPr marL="0" indent="0">
              <a:buFontTx/>
              <a:buNone/>
              <a:defRPr sz="1600"/>
            </a:lvl1pPr>
          </a:lstStyle>
          <a:p>
            <a:pPr lvl="0"/>
            <a:r>
              <a:rPr lang="en-US" dirty="0" smtClean="0"/>
              <a:t>Click to edit Master text styles</a:t>
            </a:r>
            <a:endParaRPr lang="en-US" dirty="0"/>
          </a:p>
        </p:txBody>
      </p:sp>
      <p:sp>
        <p:nvSpPr>
          <p:cNvPr id="13" name="Footer Placeholder 2"/>
          <p:cNvSpPr>
            <a:spLocks noGrp="1"/>
          </p:cNvSpPr>
          <p:nvPr>
            <p:ph type="ftr" sz="quarter" idx="18"/>
          </p:nvPr>
        </p:nvSpPr>
        <p:spPr>
          <a:xfrm>
            <a:off x="3178175" y="6350000"/>
            <a:ext cx="2895600" cy="365125"/>
          </a:xfrm>
          <a:prstGeom prst="rect">
            <a:avLst/>
          </a:prstGeom>
        </p:spPr>
        <p:txBody>
          <a:bodyPr/>
          <a:lstStyle>
            <a:lvl1pPr>
              <a:defRPr/>
            </a:lvl1pPr>
          </a:lstStyle>
          <a:p>
            <a:endParaRPr lang="en-US"/>
          </a:p>
        </p:txBody>
      </p:sp>
      <p:sp>
        <p:nvSpPr>
          <p:cNvPr id="14" name="Slide Number Placeholder 3"/>
          <p:cNvSpPr>
            <a:spLocks noGrp="1"/>
          </p:cNvSpPr>
          <p:nvPr>
            <p:ph type="sldNum" sz="quarter" idx="19"/>
          </p:nvPr>
        </p:nvSpPr>
        <p:spPr>
          <a:xfrm>
            <a:off x="463550" y="6356350"/>
            <a:ext cx="493713" cy="365125"/>
          </a:xfrm>
          <a:prstGeom prst="rect">
            <a:avLst/>
          </a:prstGeom>
        </p:spPr>
        <p:txBody>
          <a:bodyPr/>
          <a:lstStyle>
            <a:lvl1pPr>
              <a:defRPr/>
            </a:lvl1pPr>
          </a:lstStyle>
          <a:p>
            <a:fld id="{F702B0C5-594B-4316-BD75-60F73F1C0F07}" type="slidenum">
              <a:rPr lang="en-US">
                <a:solidFill>
                  <a:srgbClr val="1A63B3"/>
                </a:solidFill>
              </a:rPr>
              <a:pPr/>
              <a:t>‹#›</a:t>
            </a:fld>
            <a:endParaRPr lang="en-US">
              <a:solidFill>
                <a:srgbClr val="1A63B3"/>
              </a:solidFill>
            </a:endParaRPr>
          </a:p>
        </p:txBody>
      </p:sp>
      <p:sp>
        <p:nvSpPr>
          <p:cNvPr id="15" name="Date Placeholder 1"/>
          <p:cNvSpPr>
            <a:spLocks noGrp="1"/>
          </p:cNvSpPr>
          <p:nvPr>
            <p:ph type="dt" sz="half" idx="20"/>
          </p:nvPr>
        </p:nvSpPr>
        <p:spPr>
          <a:xfrm>
            <a:off x="6192838" y="6340475"/>
            <a:ext cx="1619250" cy="365125"/>
          </a:xfrm>
          <a:prstGeom prst="rect">
            <a:avLst/>
          </a:prstGeom>
        </p:spPr>
        <p:txBody>
          <a:bodyPr/>
          <a:lstStyle>
            <a:lvl1pPr>
              <a:defRPr/>
            </a:lvl1pPr>
          </a:lstStyle>
          <a:p>
            <a:r>
              <a:rPr lang="en-US"/>
              <a:t>FBd -</a:t>
            </a:r>
            <a:fld id="{9C224285-D96D-409E-AD56-F0F7E3C54A0B}" type="datetime5">
              <a:rPr lang="en-US"/>
              <a:pPr/>
              <a:t>16-Sep-13</a:t>
            </a:fld>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 blue box, bullets (Copyrigh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57200" y="1397374"/>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16" name="Text Placeholder 15"/>
          <p:cNvSpPr>
            <a:spLocks noGrp="1"/>
          </p:cNvSpPr>
          <p:nvPr>
            <p:ph type="body" sz="quarter" idx="22" hasCustomPrompt="1"/>
          </p:nvPr>
        </p:nvSpPr>
        <p:spPr>
          <a:xfrm>
            <a:off x="2675947" y="1396081"/>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19" name="Text Placeholder 20"/>
          <p:cNvSpPr>
            <a:spLocks noGrp="1"/>
          </p:cNvSpPr>
          <p:nvPr>
            <p:ph type="body" sz="quarter" idx="23" hasCustomPrompt="1"/>
          </p:nvPr>
        </p:nvSpPr>
        <p:spPr>
          <a:xfrm>
            <a:off x="456438" y="2581905"/>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0" name="Text Placeholder 15"/>
          <p:cNvSpPr>
            <a:spLocks noGrp="1"/>
          </p:cNvSpPr>
          <p:nvPr>
            <p:ph type="body" sz="quarter" idx="24" hasCustomPrompt="1"/>
          </p:nvPr>
        </p:nvSpPr>
        <p:spPr>
          <a:xfrm>
            <a:off x="2675185" y="2580612"/>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22" name="Text Placeholder 20"/>
          <p:cNvSpPr>
            <a:spLocks noGrp="1"/>
          </p:cNvSpPr>
          <p:nvPr>
            <p:ph type="body" sz="quarter" idx="25" hasCustomPrompt="1"/>
          </p:nvPr>
        </p:nvSpPr>
        <p:spPr>
          <a:xfrm>
            <a:off x="461848" y="3771976"/>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30" name="Text Placeholder 15"/>
          <p:cNvSpPr>
            <a:spLocks noGrp="1"/>
          </p:cNvSpPr>
          <p:nvPr>
            <p:ph type="body" sz="quarter" idx="26" hasCustomPrompt="1"/>
          </p:nvPr>
        </p:nvSpPr>
        <p:spPr>
          <a:xfrm>
            <a:off x="2680595" y="3770683"/>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31" name="Text Placeholder 20"/>
          <p:cNvSpPr>
            <a:spLocks noGrp="1"/>
          </p:cNvSpPr>
          <p:nvPr>
            <p:ph type="body" sz="quarter" idx="27" hasCustomPrompt="1"/>
          </p:nvPr>
        </p:nvSpPr>
        <p:spPr>
          <a:xfrm>
            <a:off x="461086" y="4956507"/>
            <a:ext cx="2121408" cy="1106424"/>
          </a:xfrm>
          <a:prstGeom prst="rect">
            <a:avLst/>
          </a:prstGeom>
          <a:solidFill>
            <a:srgbClr val="1A63B3"/>
          </a:solidFill>
        </p:spPr>
        <p:txBody>
          <a:bodyPr anchor="ctr" anchorCtr="0">
            <a:noAutofit/>
          </a:bodyPr>
          <a:lstStyle>
            <a:lvl1pPr marL="0" marR="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sz="1600" b="1">
                <a:solidFill>
                  <a:schemeClr val="bg2"/>
                </a:solidFill>
              </a:defRPr>
            </a:lvl1pPr>
          </a:lstStyle>
          <a:p>
            <a:pPr marL="0" marR="0" lvl="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a:pPr>
            <a:r>
              <a:rPr lang="en-US" dirty="0" smtClean="0"/>
              <a:t>Click to add text</a:t>
            </a:r>
          </a:p>
        </p:txBody>
      </p:sp>
      <p:sp>
        <p:nvSpPr>
          <p:cNvPr id="32" name="Text Placeholder 15"/>
          <p:cNvSpPr>
            <a:spLocks noGrp="1"/>
          </p:cNvSpPr>
          <p:nvPr>
            <p:ph type="body" sz="quarter" idx="28" hasCustomPrompt="1"/>
          </p:nvPr>
        </p:nvSpPr>
        <p:spPr>
          <a:xfrm>
            <a:off x="2679833" y="4955214"/>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chemeClr val="tx1"/>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a:p>
            <a:pPr lvl="1"/>
            <a:r>
              <a:rPr lang="en-US" dirty="0" smtClean="0"/>
              <a:t>Second level</a:t>
            </a:r>
          </a:p>
        </p:txBody>
      </p:sp>
      <p:sp>
        <p:nvSpPr>
          <p:cNvPr id="23"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08/21/2013</a:t>
            </a:r>
            <a:endParaRPr lang="en-US" dirty="0"/>
          </a:p>
        </p:txBody>
      </p:sp>
      <p:sp>
        <p:nvSpPr>
          <p:cNvPr id="24"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smtClean="0"/>
              <a:t>SBP August 21 pressentation</a:t>
            </a:r>
            <a:endParaRPr lang="en-US" dirty="0"/>
          </a:p>
        </p:txBody>
      </p:sp>
      <p:sp>
        <p:nvSpPr>
          <p:cNvPr id="25"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6"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A: blue/green box, bullets (Copyrigh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57200" y="1397374"/>
            <a:ext cx="2121408" cy="1106424"/>
          </a:xfrm>
          <a:prstGeom prst="rect">
            <a:avLst/>
          </a:prstGeom>
          <a:solidFill>
            <a:srgbClr val="1A63B3"/>
          </a:solidFill>
        </p:spPr>
        <p:txBody>
          <a:bodyPr anchor="ctr" anchorCtr="0">
            <a:noAutofit/>
          </a:bodyPr>
          <a:lstStyle>
            <a:lvl1pPr marL="0" marR="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sz="1600" b="1">
                <a:solidFill>
                  <a:schemeClr val="bg2"/>
                </a:solidFill>
              </a:defRPr>
            </a:lvl1pPr>
          </a:lstStyle>
          <a:p>
            <a:pPr marL="0" marR="0" lvl="0" indent="0" algn="ctr" defTabSz="914400" rtl="0" eaLnBrk="1" fontAlgn="base" latinLnBrk="0" hangingPunct="1">
              <a:lnSpc>
                <a:spcPct val="100000"/>
              </a:lnSpc>
              <a:spcBef>
                <a:spcPct val="20000"/>
              </a:spcBef>
              <a:spcAft>
                <a:spcPct val="0"/>
              </a:spcAft>
              <a:buClr>
                <a:schemeClr val="accent1"/>
              </a:buClr>
              <a:buSzPct val="120000"/>
              <a:buFont typeface="Arial" charset="0"/>
              <a:buNone/>
              <a:tabLst/>
              <a:defRPr/>
            </a:pPr>
            <a:r>
              <a:rPr lang="en-US" dirty="0" smtClean="0"/>
              <a:t>Click to add text</a:t>
            </a:r>
          </a:p>
        </p:txBody>
      </p:sp>
      <p:sp>
        <p:nvSpPr>
          <p:cNvPr id="19" name="Text Placeholder 20"/>
          <p:cNvSpPr>
            <a:spLocks noGrp="1"/>
          </p:cNvSpPr>
          <p:nvPr>
            <p:ph type="body" sz="quarter" idx="23" hasCustomPrompt="1"/>
          </p:nvPr>
        </p:nvSpPr>
        <p:spPr>
          <a:xfrm>
            <a:off x="456438" y="2581905"/>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2" name="Text Placeholder 20"/>
          <p:cNvSpPr>
            <a:spLocks noGrp="1"/>
          </p:cNvSpPr>
          <p:nvPr>
            <p:ph type="body" sz="quarter" idx="25" hasCustomPrompt="1"/>
          </p:nvPr>
        </p:nvSpPr>
        <p:spPr>
          <a:xfrm>
            <a:off x="461848" y="3771976"/>
            <a:ext cx="2121408" cy="1106424"/>
          </a:xfrm>
          <a:prstGeom prst="rect">
            <a:avLst/>
          </a:prstGeom>
          <a:solidFill>
            <a:srgbClr val="1A63B3"/>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31" name="Text Placeholder 20"/>
          <p:cNvSpPr>
            <a:spLocks noGrp="1"/>
          </p:cNvSpPr>
          <p:nvPr>
            <p:ph type="body" sz="quarter" idx="27" hasCustomPrompt="1"/>
          </p:nvPr>
        </p:nvSpPr>
        <p:spPr>
          <a:xfrm>
            <a:off x="461086" y="4956507"/>
            <a:ext cx="2121408" cy="1106424"/>
          </a:xfrm>
          <a:prstGeom prst="rect">
            <a:avLst/>
          </a:prstGeom>
          <a:solidFill>
            <a:schemeClr val="accent5"/>
          </a:solidFill>
        </p:spPr>
        <p:txBody>
          <a:bodyPr anchor="ctr" anchorCtr="0">
            <a:noAutofit/>
          </a:bodyPr>
          <a:lstStyle>
            <a:lvl1pPr marL="0" indent="0" algn="ctr">
              <a:buNone/>
              <a:defRPr sz="1600" b="1">
                <a:solidFill>
                  <a:schemeClr val="bg2"/>
                </a:solidFill>
              </a:defRPr>
            </a:lvl1pPr>
          </a:lstStyle>
          <a:p>
            <a:pPr lvl="0"/>
            <a:r>
              <a:rPr lang="en-US" dirty="0" smtClean="0"/>
              <a:t>Click to add text</a:t>
            </a:r>
          </a:p>
        </p:txBody>
      </p:sp>
      <p:sp>
        <p:nvSpPr>
          <p:cNvPr id="23"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08/21/2013</a:t>
            </a:r>
            <a:endParaRPr lang="en-US" dirty="0"/>
          </a:p>
        </p:txBody>
      </p:sp>
      <p:sp>
        <p:nvSpPr>
          <p:cNvPr id="25"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26"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
        <p:nvSpPr>
          <p:cNvPr id="14" name="Text Placeholder 15"/>
          <p:cNvSpPr>
            <a:spLocks noGrp="1"/>
          </p:cNvSpPr>
          <p:nvPr>
            <p:ph type="body" sz="quarter" idx="22" hasCustomPrompt="1"/>
          </p:nvPr>
        </p:nvSpPr>
        <p:spPr>
          <a:xfrm>
            <a:off x="2675947" y="1396081"/>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5" name="Text Placeholder 15"/>
          <p:cNvSpPr>
            <a:spLocks noGrp="1"/>
          </p:cNvSpPr>
          <p:nvPr>
            <p:ph type="body" sz="quarter" idx="24" hasCustomPrompt="1"/>
          </p:nvPr>
        </p:nvSpPr>
        <p:spPr>
          <a:xfrm>
            <a:off x="2675185" y="2580612"/>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7" name="Text Placeholder 15"/>
          <p:cNvSpPr>
            <a:spLocks noGrp="1"/>
          </p:cNvSpPr>
          <p:nvPr>
            <p:ph type="body" sz="quarter" idx="26" hasCustomPrompt="1"/>
          </p:nvPr>
        </p:nvSpPr>
        <p:spPr>
          <a:xfrm>
            <a:off x="2680595" y="3770683"/>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18" name="Text Placeholder 15"/>
          <p:cNvSpPr>
            <a:spLocks noGrp="1"/>
          </p:cNvSpPr>
          <p:nvPr>
            <p:ph type="body" sz="quarter" idx="28" hasCustomPrompt="1"/>
          </p:nvPr>
        </p:nvSpPr>
        <p:spPr>
          <a:xfrm>
            <a:off x="2679833" y="4955214"/>
            <a:ext cx="6016752" cy="1106424"/>
          </a:xfrm>
          <a:prstGeom prst="rect">
            <a:avLst/>
          </a:prstGeom>
          <a:solidFill>
            <a:schemeClr val="bg1">
              <a:lumMod val="95000"/>
            </a:schemeClr>
          </a:solidFill>
          <a:ln>
            <a:solidFill>
              <a:srgbClr val="C0C0C0"/>
            </a:solidFill>
          </a:ln>
        </p:spPr>
        <p:txBody>
          <a:bodyPr anchor="ctr" anchorCtr="0"/>
          <a:lstStyle>
            <a:lvl1pPr marL="233363" indent="-233363">
              <a:defRPr sz="1600">
                <a:solidFill>
                  <a:srgbClr val="808080"/>
                </a:solidFill>
              </a:defRPr>
            </a:lvl1pPr>
            <a:lvl2pPr marL="963613" indent="-223838">
              <a:defRPr sz="1400">
                <a:solidFill>
                  <a:schemeClr val="accent2"/>
                </a:solidFill>
              </a:defRPr>
            </a:lvl2pPr>
            <a:lvl3pPr>
              <a:defRPr sz="1400">
                <a:solidFill>
                  <a:schemeClr val="accent2"/>
                </a:solidFill>
              </a:defRPr>
            </a:lvl3pPr>
            <a:lvl4pPr>
              <a:defRPr sz="1400">
                <a:solidFill>
                  <a:schemeClr val="accent2"/>
                </a:solidFill>
              </a:defRPr>
            </a:lvl4pPr>
            <a:lvl5pPr>
              <a:defRPr sz="1400">
                <a:solidFill>
                  <a:schemeClr val="accent2"/>
                </a:solidFill>
              </a:defRPr>
            </a:lvl5pPr>
          </a:lstStyle>
          <a:p>
            <a:pPr lvl="0"/>
            <a:r>
              <a:rPr lang="en-US" dirty="0" smtClean="0"/>
              <a:t>Click to add text</a:t>
            </a:r>
          </a:p>
        </p:txBody>
      </p:sp>
      <p:sp>
        <p:nvSpPr>
          <p:cNvPr id="20"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smtClean="0"/>
              <a:t>SBP August 21 pressentation</a:t>
            </a:r>
            <a:endParaRPr lang="en-US" dirty="0"/>
          </a:p>
        </p:txBody>
      </p:sp>
      <p:pic>
        <p:nvPicPr>
          <p:cNvPr id="24" name="Picture 23" descr="AtmelLogo_NoTM_2012.png"/>
          <p:cNvPicPr>
            <a:picLocks noChangeAspect="1"/>
          </p:cNvPicPr>
          <p:nvPr userDrawn="1"/>
        </p:nvPicPr>
        <p:blipFill>
          <a:blip r:embed="rId2" cstate="print"/>
          <a:stretch>
            <a:fillRect/>
          </a:stretch>
        </p:blipFill>
        <p:spPr>
          <a:xfrm>
            <a:off x="7861110" y="6428096"/>
            <a:ext cx="1070249" cy="265914"/>
          </a:xfrm>
          <a:prstGeom prst="rect">
            <a:avLst/>
          </a:prstGeom>
        </p:spPr>
      </p:pic>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A: Full (Copyright)">
    <p:spTree>
      <p:nvGrpSpPr>
        <p:cNvPr id="1" name=""/>
        <p:cNvGrpSpPr/>
        <p:nvPr/>
      </p:nvGrpSpPr>
      <p:grpSpPr>
        <a:xfrm>
          <a:off x="0" y="0"/>
          <a:ext cx="0" cy="0"/>
          <a:chOff x="0" y="0"/>
          <a:chExt cx="0" cy="0"/>
        </a:xfrm>
      </p:grpSpPr>
      <p:sp>
        <p:nvSpPr>
          <p:cNvPr id="8" name="Content Placeholder 7"/>
          <p:cNvSpPr>
            <a:spLocks noGrp="1"/>
          </p:cNvSpPr>
          <p:nvPr>
            <p:ph sz="quarter" idx="15" hasCustomPrompt="1"/>
          </p:nvPr>
        </p:nvSpPr>
        <p:spPr>
          <a:xfrm>
            <a:off x="0" y="1561020"/>
            <a:ext cx="9144000" cy="4367212"/>
          </a:xfrm>
          <a:prstGeom prst="rect">
            <a:avLst/>
          </a:prstGeom>
          <a:solidFill>
            <a:schemeClr val="bg2">
              <a:lumMod val="85000"/>
            </a:schemeClr>
          </a:solidFill>
        </p:spPr>
        <p:txBody>
          <a:bodyPr anchor="ctr" anchorCtr="0"/>
          <a:lstStyle>
            <a:lvl1pPr marL="0" indent="0" algn="ctr">
              <a:buNone/>
              <a:defRPr baseline="0">
                <a:solidFill>
                  <a:schemeClr val="accent2"/>
                </a:solidFill>
              </a:defRPr>
            </a:lvl1pPr>
          </a:lstStyle>
          <a:p>
            <a:pPr lvl="0"/>
            <a:r>
              <a:rPr lang="en-US" dirty="0" smtClean="0"/>
              <a:t>Click to add text, image, smart object, graph, or tables</a:t>
            </a:r>
          </a:p>
        </p:txBody>
      </p:sp>
      <p:sp>
        <p:nvSpPr>
          <p:cNvPr id="12"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08/21/2013</a:t>
            </a:r>
            <a:endParaRPr lang="en-US" dirty="0"/>
          </a:p>
        </p:txBody>
      </p:sp>
      <p:sp>
        <p:nvSpPr>
          <p:cNvPr id="13"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smtClean="0"/>
              <a:t>SBP August 21 pressentation</a:t>
            </a:r>
            <a:endParaRPr lang="en-US" dirty="0"/>
          </a:p>
        </p:txBody>
      </p:sp>
      <p:sp>
        <p:nvSpPr>
          <p:cNvPr id="14"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5"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pic>
        <p:nvPicPr>
          <p:cNvPr id="9" name="Picture 8" descr="AtmelLogo_NoTM_2012.png"/>
          <p:cNvPicPr>
            <a:picLocks noChangeAspect="1"/>
          </p:cNvPicPr>
          <p:nvPr userDrawn="1"/>
        </p:nvPicPr>
        <p:blipFill>
          <a:blip r:embed="rId2" cstate="print"/>
          <a:stretch>
            <a:fillRect/>
          </a:stretch>
        </p:blipFill>
        <p:spPr>
          <a:xfrm>
            <a:off x="7861110" y="6428096"/>
            <a:ext cx="1070249" cy="265914"/>
          </a:xfrm>
          <a:prstGeom prst="rect">
            <a:avLst/>
          </a:prstGeom>
        </p:spPr>
      </p:pic>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A: Blank (Copyright)">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08/21/2013</a:t>
            </a:r>
            <a:endParaRPr lang="en-US" dirty="0"/>
          </a:p>
        </p:txBody>
      </p:sp>
      <p:sp>
        <p:nvSpPr>
          <p:cNvPr id="9"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smtClean="0"/>
              <a:t>SBP August 21 pressentation</a:t>
            </a:r>
            <a:endParaRPr lang="en-US" dirty="0"/>
          </a:p>
        </p:txBody>
      </p:sp>
      <p:sp>
        <p:nvSpPr>
          <p:cNvPr id="10"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1"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pic>
        <p:nvPicPr>
          <p:cNvPr id="7" name="Picture 6" descr="AtmelLogo_NoTM_2012.png"/>
          <p:cNvPicPr>
            <a:picLocks noChangeAspect="1"/>
          </p:cNvPicPr>
          <p:nvPr userDrawn="1"/>
        </p:nvPicPr>
        <p:blipFill>
          <a:blip r:embed="rId2" cstate="print"/>
          <a:stretch>
            <a:fillRect/>
          </a:stretch>
        </p:blipFill>
        <p:spPr>
          <a:xfrm>
            <a:off x="7861110" y="6428096"/>
            <a:ext cx="1070249" cy="265914"/>
          </a:xfrm>
          <a:prstGeom prst="rect">
            <a:avLst/>
          </a:prstGeom>
        </p:spPr>
      </p:pic>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pic>
        <p:nvPicPr>
          <p:cNvPr id="2" name="Picture 1" descr="AtmelLogo_NoTM_2012.png"/>
          <p:cNvPicPr>
            <a:picLocks noChangeAspect="1"/>
          </p:cNvPicPr>
          <p:nvPr userDrawn="1"/>
        </p:nvPicPr>
        <p:blipFill>
          <a:blip r:embed="rId2" cstate="print"/>
          <a:stretch>
            <a:fillRect/>
          </a:stretch>
        </p:blipFill>
        <p:spPr>
          <a:xfrm>
            <a:off x="7861110" y="6428096"/>
            <a:ext cx="1070249" cy="265914"/>
          </a:xfrm>
          <a:prstGeom prst="rect">
            <a:avLst/>
          </a:prstGeom>
        </p:spPr>
      </p:pic>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A: Title (Copyright)">
    <p:spTree>
      <p:nvGrpSpPr>
        <p:cNvPr id="1" name=""/>
        <p:cNvGrpSpPr/>
        <p:nvPr/>
      </p:nvGrpSpPr>
      <p:grpSpPr>
        <a:xfrm>
          <a:off x="0" y="0"/>
          <a:ext cx="0" cy="0"/>
          <a:chOff x="0" y="0"/>
          <a:chExt cx="0" cy="0"/>
        </a:xfrm>
      </p:grpSpPr>
      <p:sp>
        <p:nvSpPr>
          <p:cNvPr id="18" name="Title 17"/>
          <p:cNvSpPr>
            <a:spLocks noGrp="1"/>
          </p:cNvSpPr>
          <p:nvPr>
            <p:ph type="title" hasCustomPrompt="1"/>
          </p:nvPr>
        </p:nvSpPr>
        <p:spPr>
          <a:xfrm>
            <a:off x="346431" y="2372348"/>
            <a:ext cx="4040371" cy="1148315"/>
          </a:xfrm>
          <a:prstGeom prst="rect">
            <a:avLst/>
          </a:prstGeom>
        </p:spPr>
        <p:txBody>
          <a:bodyPr/>
          <a:lstStyle>
            <a:lvl1pPr algn="l">
              <a:defRPr sz="2400" b="1" baseline="0">
                <a:solidFill>
                  <a:srgbClr val="0070C0"/>
                </a:solidFill>
              </a:defRPr>
            </a:lvl1pPr>
          </a:lstStyle>
          <a:p>
            <a:r>
              <a:rPr lang="en-US" dirty="0" smtClean="0"/>
              <a:t>Click to Add Title</a:t>
            </a:r>
            <a:endParaRPr lang="en-US" dirty="0"/>
          </a:p>
        </p:txBody>
      </p:sp>
      <p:sp>
        <p:nvSpPr>
          <p:cNvPr id="10" name="Content Placeholder 7"/>
          <p:cNvSpPr>
            <a:spLocks noGrp="1"/>
          </p:cNvSpPr>
          <p:nvPr>
            <p:ph sz="quarter" idx="15" hasCustomPrompt="1"/>
          </p:nvPr>
        </p:nvSpPr>
        <p:spPr>
          <a:xfrm>
            <a:off x="4564316" y="806824"/>
            <a:ext cx="4579684" cy="5355771"/>
          </a:xfrm>
          <a:prstGeom prst="rect">
            <a:avLst/>
          </a:prstGeom>
          <a:solidFill>
            <a:schemeClr val="bg1">
              <a:lumMod val="85000"/>
            </a:schemeClr>
          </a:solidFill>
        </p:spPr>
        <p:txBody>
          <a:bodyPr anchor="t" anchorCtr="0"/>
          <a:lstStyle>
            <a:lvl1pPr marL="0" indent="0" algn="ctr">
              <a:buNone/>
              <a:defRPr sz="2400" baseline="0">
                <a:solidFill>
                  <a:srgbClr val="F18E37"/>
                </a:solidFill>
              </a:defRPr>
            </a:lvl1pPr>
          </a:lstStyle>
          <a:p>
            <a:pPr lvl="0"/>
            <a:r>
              <a:rPr lang="en-US" dirty="0" smtClean="0"/>
              <a:t>Click to add text, image, smart object, graph, or tables</a:t>
            </a:r>
          </a:p>
        </p:txBody>
      </p:sp>
      <p:sp>
        <p:nvSpPr>
          <p:cNvPr id="13" name="Text Placeholder 29"/>
          <p:cNvSpPr>
            <a:spLocks noGrp="1"/>
          </p:cNvSpPr>
          <p:nvPr>
            <p:ph type="body" sz="quarter" idx="14" hasCustomPrompt="1"/>
          </p:nvPr>
        </p:nvSpPr>
        <p:spPr>
          <a:xfrm>
            <a:off x="342856" y="3529353"/>
            <a:ext cx="4043946" cy="1106202"/>
          </a:xfrm>
          <a:prstGeom prst="rect">
            <a:avLst/>
          </a:prstGeom>
        </p:spPr>
        <p:txBody>
          <a:bodyPr lIns="91440" rIns="91440" anchor="t"/>
          <a:lstStyle>
            <a:lvl1pPr marL="0" indent="0">
              <a:buNone/>
              <a:defRPr sz="2000" baseline="0">
                <a:solidFill>
                  <a:srgbClr val="5F5F5F"/>
                </a:solidFill>
              </a:defRPr>
            </a:lvl1pPr>
          </a:lstStyle>
          <a:p>
            <a:pPr lvl="0"/>
            <a:r>
              <a:rPr lang="en-US" dirty="0" smtClean="0"/>
              <a:t>Click to add text</a:t>
            </a:r>
          </a:p>
        </p:txBody>
      </p:sp>
      <p:pic>
        <p:nvPicPr>
          <p:cNvPr id="9" name="Picture 6" descr="AtmelLogo_2012.png"/>
          <p:cNvPicPr>
            <a:picLocks noChangeAspect="1"/>
          </p:cNvPicPr>
          <p:nvPr userDrawn="1"/>
        </p:nvPicPr>
        <p:blipFill>
          <a:blip r:embed="rId2" cstate="print"/>
          <a:srcRect/>
          <a:stretch>
            <a:fillRect/>
          </a:stretch>
        </p:blipFill>
        <p:spPr bwMode="auto">
          <a:xfrm>
            <a:off x="395288" y="1013149"/>
            <a:ext cx="3617912" cy="900112"/>
          </a:xfrm>
          <a:prstGeom prst="rect">
            <a:avLst/>
          </a:prstGeom>
          <a:noFill/>
          <a:ln w="9525">
            <a:noFill/>
            <a:miter lim="800000"/>
            <a:headEnd/>
            <a:tailEnd/>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 Head, sub, smart 2rows">
    <p:spTree>
      <p:nvGrpSpPr>
        <p:cNvPr id="1" name=""/>
        <p:cNvGrpSpPr/>
        <p:nvPr/>
      </p:nvGrpSpPr>
      <p:grpSpPr>
        <a:xfrm>
          <a:off x="0" y="0"/>
          <a:ext cx="0" cy="0"/>
          <a:chOff x="0" y="0"/>
          <a:chExt cx="0" cy="0"/>
        </a:xfrm>
      </p:grpSpPr>
      <p:sp>
        <p:nvSpPr>
          <p:cNvPr id="7" name="Content Placeholder 12"/>
          <p:cNvSpPr>
            <a:spLocks noGrp="1"/>
          </p:cNvSpPr>
          <p:nvPr>
            <p:ph sz="quarter" idx="19" hasCustomPrompt="1"/>
          </p:nvPr>
        </p:nvSpPr>
        <p:spPr>
          <a:xfrm>
            <a:off x="476675" y="3878317"/>
            <a:ext cx="8265459" cy="2233467"/>
          </a:xfrm>
          <a:prstGeom prst="rect">
            <a:avLst/>
          </a:prstGeom>
        </p:spPr>
        <p:txBody>
          <a:bodyPr/>
          <a:lstStyle>
            <a:lvl1pPr marL="228600" marR="0" indent="-228600" algn="l" defTabSz="914400" rtl="0" eaLnBrk="1" fontAlgn="base" latinLnBrk="0" hangingPunct="1">
              <a:lnSpc>
                <a:spcPct val="100000"/>
              </a:lnSpc>
              <a:spcBef>
                <a:spcPct val="20000"/>
              </a:spcBef>
              <a:spcAft>
                <a:spcPct val="0"/>
              </a:spcAft>
              <a:buClr>
                <a:schemeClr val="accent1"/>
              </a:buClr>
              <a:buSzPct val="150000"/>
              <a:buFont typeface="Arial" charset="0"/>
              <a:buNone/>
              <a:tabLst/>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marL="228600" marR="0" lvl="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a:pPr>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8" hasCustomPrompt="1"/>
          </p:nvPr>
        </p:nvSpPr>
        <p:spPr>
          <a:xfrm>
            <a:off x="466165" y="1362636"/>
            <a:ext cx="8265459" cy="2294964"/>
          </a:xfrm>
          <a:prstGeom prst="rect">
            <a:avLst/>
          </a:prstGeom>
        </p:spPr>
        <p:txBody>
          <a:bodyPr/>
          <a:lstStyle>
            <a:lvl1pPr marL="228600" marR="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marL="228600" marR="0" lvl="0" indent="-228600" algn="l" defTabSz="914400" rtl="0" eaLnBrk="1" fontAlgn="base" latinLnBrk="0" hangingPunct="1">
              <a:lnSpc>
                <a:spcPct val="100000"/>
              </a:lnSpc>
              <a:spcBef>
                <a:spcPct val="20000"/>
              </a:spcBef>
              <a:spcAft>
                <a:spcPct val="0"/>
              </a:spcAft>
              <a:buClr>
                <a:schemeClr val="accent1"/>
              </a:buClr>
              <a:buSzPct val="150000"/>
              <a:buFont typeface="Arial" charset="0"/>
              <a:buChar char="•"/>
              <a:tabLst/>
              <a:defRPr/>
            </a:pPr>
            <a:r>
              <a:rPr lang="en-US" dirty="0" smtClean="0"/>
              <a:t>Click to add text or object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5" name="Footer Placeholder 4"/>
          <p:cNvSpPr>
            <a:spLocks noGrp="1"/>
          </p:cNvSpPr>
          <p:nvPr>
            <p:ph type="ftr" sz="quarter" idx="3"/>
          </p:nvPr>
        </p:nvSpPr>
        <p:spPr>
          <a:xfrm>
            <a:off x="2723743"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6" name="Title 1"/>
          <p:cNvSpPr>
            <a:spLocks noGrp="1"/>
          </p:cNvSpPr>
          <p:nvPr>
            <p:ph type="title" hasCustomPrompt="1"/>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add title</a:t>
            </a:r>
          </a:p>
        </p:txBody>
      </p:sp>
      <p:sp>
        <p:nvSpPr>
          <p:cNvPr id="17" name="Text Placeholder 29"/>
          <p:cNvSpPr>
            <a:spLocks noGrp="1"/>
          </p:cNvSpPr>
          <p:nvPr>
            <p:ph type="body" sz="quarter" idx="14" hasCustomPrompt="1"/>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add subtitle</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A: Agenda">
    <p:spTree>
      <p:nvGrpSpPr>
        <p:cNvPr id="1" name=""/>
        <p:cNvGrpSpPr/>
        <p:nvPr/>
      </p:nvGrpSpPr>
      <p:grpSpPr>
        <a:xfrm>
          <a:off x="0" y="0"/>
          <a:ext cx="0" cy="0"/>
          <a:chOff x="0" y="0"/>
          <a:chExt cx="0" cy="0"/>
        </a:xfrm>
      </p:grpSpPr>
      <p:sp>
        <p:nvSpPr>
          <p:cNvPr id="10" name="Title 1"/>
          <p:cNvSpPr>
            <a:spLocks noGrp="1"/>
          </p:cNvSpPr>
          <p:nvPr>
            <p:ph type="title"/>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solidFill>
                  <a:srgbClr val="1A63B3"/>
                </a:solidFill>
              </a:defRPr>
            </a:lvl1pPr>
          </a:lstStyle>
          <a:p>
            <a:r>
              <a:rPr lang="en-US" dirty="0" smtClean="0"/>
              <a:t>Click to edit Master title style</a:t>
            </a:r>
          </a:p>
        </p:txBody>
      </p:sp>
      <p:sp>
        <p:nvSpPr>
          <p:cNvPr id="11" name="Text Placeholder 29"/>
          <p:cNvSpPr>
            <a:spLocks noGrp="1"/>
          </p:cNvSpPr>
          <p:nvPr>
            <p:ph type="body" sz="quarter" idx="14"/>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edit Master text styles</a:t>
            </a:r>
          </a:p>
        </p:txBody>
      </p:sp>
      <p:sp>
        <p:nvSpPr>
          <p:cNvPr id="13" name="Content Placeholder 12"/>
          <p:cNvSpPr>
            <a:spLocks noGrp="1"/>
          </p:cNvSpPr>
          <p:nvPr>
            <p:ph sz="quarter" idx="18"/>
          </p:nvPr>
        </p:nvSpPr>
        <p:spPr>
          <a:xfrm>
            <a:off x="466166" y="1362636"/>
            <a:ext cx="4006082" cy="4805082"/>
          </a:xfrm>
          <a:prstGeom prst="rect">
            <a:avLst/>
          </a:prstGeom>
        </p:spPr>
        <p:txBody>
          <a:bodyPr/>
          <a:lstStyle>
            <a:lvl1pPr>
              <a:buSzPct val="100000"/>
              <a:buFont typeface="+mj-lt"/>
              <a:buAutoNum type="arabicPeriod"/>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2"/>
          <p:cNvSpPr>
            <a:spLocks noGrp="1"/>
          </p:cNvSpPr>
          <p:nvPr>
            <p:ph sz="quarter" idx="19"/>
          </p:nvPr>
        </p:nvSpPr>
        <p:spPr>
          <a:xfrm>
            <a:off x="4708428" y="1365407"/>
            <a:ext cx="4006082" cy="4805082"/>
          </a:xfrm>
          <a:prstGeom prst="rect">
            <a:avLst/>
          </a:prstGeom>
        </p:spPr>
        <p:txBody>
          <a:bodyPr/>
          <a:lstStyle>
            <a:lvl1pPr marL="0" indent="0" algn="ctr">
              <a:buFont typeface="+mj-lt"/>
              <a:buNone/>
              <a:defRPr sz="1800" baseline="0">
                <a:solidFill>
                  <a:schemeClr val="accent2"/>
                </a:solidFill>
              </a:defRPr>
            </a:lvl1pPr>
            <a:lvl2pPr>
              <a:defRPr>
                <a:solidFill>
                  <a:schemeClr val="accent2"/>
                </a:solidFill>
              </a:defRPr>
            </a:lvl2pPr>
            <a:lvl3pPr>
              <a:defRPr sz="1500">
                <a:solidFill>
                  <a:schemeClr val="accent2"/>
                </a:solidFill>
              </a:defRPr>
            </a:lvl3pPr>
            <a:lvl4pPr>
              <a:defRPr>
                <a:solidFill>
                  <a:schemeClr val="accent2"/>
                </a:solidFill>
              </a:defRPr>
            </a:lvl4pPr>
            <a:lvl5pPr>
              <a:defRPr sz="1200">
                <a:solidFill>
                  <a:schemeClr val="accent2"/>
                </a:solidFill>
              </a:defRPr>
            </a:lvl5pPr>
          </a:lstStyle>
          <a:p>
            <a:pPr lvl="0"/>
            <a:r>
              <a:rPr lang="en-US" dirty="0" smtClean="0"/>
              <a:t>Click to edit Master text styles</a:t>
            </a:r>
          </a:p>
        </p:txBody>
      </p:sp>
      <p:sp>
        <p:nvSpPr>
          <p:cNvPr id="6" name="Date Placeholder 3"/>
          <p:cNvSpPr>
            <a:spLocks noGrp="1"/>
          </p:cNvSpPr>
          <p:nvPr>
            <p:ph type="dt" sz="half" idx="20"/>
          </p:nvPr>
        </p:nvSpPr>
        <p:spPr>
          <a:xfrm>
            <a:off x="7004050" y="6465888"/>
            <a:ext cx="806450" cy="211137"/>
          </a:xfrm>
          <a:prstGeom prst="rect">
            <a:avLst/>
          </a:prstGeom>
        </p:spPr>
        <p:txBody>
          <a:bodyPr/>
          <a:lstStyle>
            <a:lvl1pPr algn="r">
              <a:defRPr sz="800">
                <a:solidFill>
                  <a:srgbClr val="5F5F5F"/>
                </a:solidFill>
                <a:latin typeface="+mn-lt"/>
              </a:defRPr>
            </a:lvl1pPr>
          </a:lstStyle>
          <a:p>
            <a:pPr>
              <a:defRPr/>
            </a:pPr>
            <a:r>
              <a:rPr lang="en-US" smtClean="0"/>
              <a:t>08/21/2013</a:t>
            </a:r>
            <a:endParaRPr lang="en-US" dirty="0"/>
          </a:p>
        </p:txBody>
      </p:sp>
      <p:sp>
        <p:nvSpPr>
          <p:cNvPr id="7" name="Footer Placeholder 4"/>
          <p:cNvSpPr>
            <a:spLocks noGrp="1"/>
          </p:cNvSpPr>
          <p:nvPr>
            <p:ph type="ftr" sz="quarter" idx="21"/>
          </p:nvPr>
        </p:nvSpPr>
        <p:spPr>
          <a:xfrm>
            <a:off x="2724150" y="6462713"/>
            <a:ext cx="4257675" cy="388937"/>
          </a:xfrm>
          <a:prstGeom prst="rect">
            <a:avLst/>
          </a:prstGeom>
        </p:spPr>
        <p:txBody>
          <a:bodyPr/>
          <a:lstStyle>
            <a:lvl1pPr>
              <a:defRPr sz="800">
                <a:solidFill>
                  <a:srgbClr val="5F5F5F"/>
                </a:solidFill>
                <a:latin typeface="+mn-lt"/>
              </a:defRPr>
            </a:lvl1pPr>
          </a:lstStyle>
          <a:p>
            <a:pPr>
              <a:defRPr/>
            </a:pPr>
            <a:r>
              <a:rPr lang="en-US" smtClean="0"/>
              <a:t>SBP August 21 pressentation</a:t>
            </a:r>
            <a:endParaRPr 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A: Copyright - General">
    <p:spTree>
      <p:nvGrpSpPr>
        <p:cNvPr id="1" name=""/>
        <p:cNvGrpSpPr/>
        <p:nvPr/>
      </p:nvGrpSpPr>
      <p:grpSpPr>
        <a:xfrm>
          <a:off x="0" y="0"/>
          <a:ext cx="0" cy="0"/>
          <a:chOff x="0" y="0"/>
          <a:chExt cx="0" cy="0"/>
        </a:xfrm>
      </p:grpSpPr>
      <p:sp>
        <p:nvSpPr>
          <p:cNvPr id="2" name="Footer Placeholder 4"/>
          <p:cNvSpPr txBox="1">
            <a:spLocks/>
          </p:cNvSpPr>
          <p:nvPr userDrawn="1"/>
        </p:nvSpPr>
        <p:spPr>
          <a:xfrm>
            <a:off x="695325" y="6464300"/>
            <a:ext cx="2011363" cy="214313"/>
          </a:xfrm>
          <a:prstGeom prst="rect">
            <a:avLst/>
          </a:prstGeom>
        </p:spPr>
        <p:txBody>
          <a:bodyPr lIns="0" rIns="0" anchor="b">
            <a:spAutoFit/>
          </a:bodyPr>
          <a:lstStyle/>
          <a:p>
            <a:pPr>
              <a:defRPr/>
            </a:pPr>
            <a:r>
              <a:rPr lang="en-US" sz="800">
                <a:solidFill>
                  <a:srgbClr val="5F5F5F"/>
                </a:solidFill>
                <a:latin typeface="Verdana" pitchFamily="34" charset="0"/>
                <a:ea typeface="ＭＳ Ｐゴシック"/>
                <a:cs typeface="Arial" charset="0"/>
                <a:sym typeface="Verdana" pitchFamily="34" charset="0"/>
              </a:rPr>
              <a:t>© 2012 Copyright Atmel Corporation</a:t>
            </a:r>
            <a:endParaRPr lang="en-US" sz="800">
              <a:solidFill>
                <a:srgbClr val="5F5F5F"/>
              </a:solidFill>
              <a:latin typeface="Verdana" pitchFamily="34" charset="0"/>
              <a:ea typeface="ＭＳ Ｐゴシック"/>
              <a:cs typeface="Arial" charset="0"/>
            </a:endParaRPr>
          </a:p>
        </p:txBody>
      </p:sp>
      <p:sp>
        <p:nvSpPr>
          <p:cNvPr id="3" name="TextBox 13"/>
          <p:cNvSpPr txBox="1"/>
          <p:nvPr userDrawn="1"/>
        </p:nvSpPr>
        <p:spPr>
          <a:xfrm>
            <a:off x="220663" y="6472238"/>
            <a:ext cx="407987" cy="214312"/>
          </a:xfrm>
          <a:prstGeom prst="rect">
            <a:avLst/>
          </a:prstGeom>
          <a:noFill/>
        </p:spPr>
        <p:txBody>
          <a:bodyPr lIns="0" rIns="0" anchor="b">
            <a:spAutoFit/>
          </a:bodyPr>
          <a:lstStyle/>
          <a:p>
            <a:pPr>
              <a:defRPr/>
            </a:pPr>
            <a:fld id="{E413D6A6-F082-4C13-B5B9-FD69535E6C19}" type="slidenum">
              <a:rPr lang="en-US" sz="800">
                <a:solidFill>
                  <a:srgbClr val="5F5F5F"/>
                </a:solidFill>
                <a:latin typeface="Verdana"/>
                <a:cs typeface="Arial" charset="0"/>
              </a:rPr>
              <a:pPr>
                <a:defRPr/>
              </a:pPr>
              <a:t>‹#›</a:t>
            </a:fld>
            <a:endParaRPr lang="en-US" sz="800" dirty="0">
              <a:solidFill>
                <a:srgbClr val="5F5F5F"/>
              </a:solidFill>
              <a:latin typeface="Verdana"/>
              <a:cs typeface="Arial" charset="0"/>
            </a:endParaRPr>
          </a:p>
        </p:txBody>
      </p:sp>
      <p:pic>
        <p:nvPicPr>
          <p:cNvPr id="4" name="Picture 9" descr="AtmelLogo_NoTM_2012.png"/>
          <p:cNvPicPr>
            <a:picLocks noChangeAspect="1"/>
          </p:cNvPicPr>
          <p:nvPr userDrawn="1"/>
        </p:nvPicPr>
        <p:blipFill>
          <a:blip r:embed="rId2" cstate="print"/>
          <a:srcRect/>
          <a:stretch>
            <a:fillRect/>
          </a:stretch>
        </p:blipFill>
        <p:spPr bwMode="auto">
          <a:xfrm>
            <a:off x="7861300" y="6427788"/>
            <a:ext cx="1069975" cy="266700"/>
          </a:xfrm>
          <a:prstGeom prst="rect">
            <a:avLst/>
          </a:prstGeom>
          <a:noFill/>
          <a:ln w="9525">
            <a:noFill/>
            <a:miter lim="800000"/>
            <a:headEnd/>
            <a:tailEnd/>
          </a:ln>
        </p:spPr>
      </p:pic>
      <p:pic>
        <p:nvPicPr>
          <p:cNvPr id="5" name="Picture 12" descr="isd_low_res"/>
          <p:cNvPicPr>
            <a:picLocks noChangeAspect="1" noChangeArrowheads="1"/>
          </p:cNvPicPr>
          <p:nvPr userDrawn="1"/>
        </p:nvPicPr>
        <p:blipFill>
          <a:blip r:embed="rId3" cstate="print"/>
          <a:srcRect/>
          <a:stretch>
            <a:fillRect/>
          </a:stretch>
        </p:blipFill>
        <p:spPr bwMode="auto">
          <a:xfrm>
            <a:off x="7086600" y="228600"/>
            <a:ext cx="1828800" cy="442913"/>
          </a:xfrm>
          <a:prstGeom prst="rect">
            <a:avLst/>
          </a:prstGeom>
          <a:noFill/>
          <a:ln w="9525">
            <a:noFill/>
            <a:miter lim="800000"/>
            <a:headEnd/>
            <a:tailEnd/>
          </a:ln>
        </p:spPr>
      </p:pic>
      <p:sp>
        <p:nvSpPr>
          <p:cNvPr id="6" name="Footer Placeholder 4"/>
          <p:cNvSpPr>
            <a:spLocks noGrp="1"/>
          </p:cNvSpPr>
          <p:nvPr>
            <p:ph type="ftr" sz="quarter" idx="10"/>
          </p:nvPr>
        </p:nvSpPr>
        <p:spPr>
          <a:xfrm>
            <a:off x="2724150" y="6462713"/>
            <a:ext cx="5237163" cy="388937"/>
          </a:xfrm>
          <a:prstGeom prst="rect">
            <a:avLst/>
          </a:prstGeom>
        </p:spPr>
        <p:txBody>
          <a:bodyPr lIns="0" rIns="0"/>
          <a:lstStyle>
            <a:lvl1pPr algn="r">
              <a:defRPr sz="800">
                <a:solidFill>
                  <a:srgbClr val="5F5F5F"/>
                </a:solidFill>
                <a:latin typeface="+mn-lt"/>
                <a:cs typeface="+mn-cs"/>
              </a:defRPr>
            </a:lvl1pPr>
          </a:lstStyle>
          <a:p>
            <a:pPr>
              <a:defRPr/>
            </a:pPr>
            <a:r>
              <a:rPr lang="en-US"/>
              <a:t>Aerospace Tactical Marketing Weekly Report</a:t>
            </a:r>
          </a:p>
        </p:txBody>
      </p:sp>
      <p:sp>
        <p:nvSpPr>
          <p:cNvPr id="7" name="Date Placeholder 3"/>
          <p:cNvSpPr>
            <a:spLocks noGrp="1"/>
          </p:cNvSpPr>
          <p:nvPr>
            <p:ph type="dt" sz="half" idx="11"/>
          </p:nvPr>
        </p:nvSpPr>
        <p:spPr>
          <a:xfrm>
            <a:off x="7980363" y="6465888"/>
            <a:ext cx="1011237" cy="193675"/>
          </a:xfrm>
          <a:prstGeom prst="rect">
            <a:avLst/>
          </a:prstGeom>
        </p:spPr>
        <p:txBody>
          <a:bodyPr/>
          <a:lstStyle>
            <a:lvl1pPr algn="r">
              <a:defRPr sz="800">
                <a:solidFill>
                  <a:srgbClr val="808080"/>
                </a:solidFill>
                <a:latin typeface="+mn-lt"/>
                <a:cs typeface="+mn-cs"/>
              </a:defRPr>
            </a:lvl1pPr>
          </a:lstStyle>
          <a:p>
            <a:pPr>
              <a:defRPr/>
            </a:pPr>
            <a:r>
              <a:rPr lang="en-US"/>
              <a:t>8-jan-2013</a:t>
            </a:r>
            <a:endParaRPr lang="en-US" dirty="0"/>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A: Copyright - ARM">
    <p:spTree>
      <p:nvGrpSpPr>
        <p:cNvPr id="1" name=""/>
        <p:cNvGrpSpPr/>
        <p:nvPr/>
      </p:nvGrpSpPr>
      <p:grpSpPr>
        <a:xfrm>
          <a:off x="0" y="0"/>
          <a:ext cx="0" cy="0"/>
          <a:chOff x="0" y="0"/>
          <a:chExt cx="0" cy="0"/>
        </a:xfrm>
      </p:grpSpPr>
      <p:sp>
        <p:nvSpPr>
          <p:cNvPr id="2" name="Footer Placeholder 4"/>
          <p:cNvSpPr txBox="1">
            <a:spLocks/>
          </p:cNvSpPr>
          <p:nvPr userDrawn="1"/>
        </p:nvSpPr>
        <p:spPr>
          <a:xfrm>
            <a:off x="695325" y="6464300"/>
            <a:ext cx="2011363" cy="214313"/>
          </a:xfrm>
          <a:prstGeom prst="rect">
            <a:avLst/>
          </a:prstGeom>
        </p:spPr>
        <p:txBody>
          <a:bodyPr lIns="0" rIns="0" anchor="b">
            <a:spAutoFit/>
          </a:bodyPr>
          <a:lstStyle/>
          <a:p>
            <a:pPr>
              <a:defRPr/>
            </a:pPr>
            <a:r>
              <a:rPr lang="en-US" sz="800">
                <a:solidFill>
                  <a:srgbClr val="5F5F5F"/>
                </a:solidFill>
                <a:latin typeface="Verdana" pitchFamily="34" charset="0"/>
                <a:ea typeface="ＭＳ Ｐゴシック"/>
                <a:cs typeface="Arial" charset="0"/>
                <a:sym typeface="Verdana" pitchFamily="34" charset="0"/>
              </a:rPr>
              <a:t>© 2012 Copyright Atmel Corporation</a:t>
            </a:r>
            <a:endParaRPr lang="en-US" sz="800">
              <a:solidFill>
                <a:srgbClr val="5F5F5F"/>
              </a:solidFill>
              <a:latin typeface="Verdana" pitchFamily="34" charset="0"/>
              <a:ea typeface="ＭＳ Ｐゴシック"/>
              <a:cs typeface="Arial" charset="0"/>
            </a:endParaRPr>
          </a:p>
        </p:txBody>
      </p:sp>
      <p:graphicFrame>
        <p:nvGraphicFramePr>
          <p:cNvPr id="3" name="Group 254"/>
          <p:cNvGraphicFramePr>
            <a:graphicFrameLocks noGrp="1"/>
          </p:cNvGraphicFramePr>
          <p:nvPr/>
        </p:nvGraphicFramePr>
        <p:xfrm>
          <a:off x="238125" y="5106988"/>
          <a:ext cx="8561388" cy="1252537"/>
        </p:xfrm>
        <a:graphic>
          <a:graphicData uri="http://schemas.openxmlformats.org/drawingml/2006/table">
            <a:tbl>
              <a:tblPr/>
              <a:tblGrid>
                <a:gridCol w="8562109"/>
              </a:tblGrid>
              <a:tr h="18723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 2012 Atmel Corporation. All rights reserved. </a:t>
                      </a:r>
                    </a:p>
                  </a:txBody>
                  <a:tcPr anchor="b" horzOverflow="overflow">
                    <a:lnL cap="flat">
                      <a:noFill/>
                    </a:lnL>
                    <a:lnR cap="flat">
                      <a:noFill/>
                    </a:lnR>
                    <a:lnT>
                      <a:noFill/>
                    </a:lnT>
                    <a:lnB>
                      <a:noFill/>
                    </a:lnB>
                    <a:lnTlToBr>
                      <a:noFill/>
                    </a:lnTlToBr>
                    <a:lnBlToTr>
                      <a:noFill/>
                    </a:lnBlToTr>
                    <a:noFill/>
                  </a:tcPr>
                </a:tc>
              </a:tr>
              <a:tr h="366683">
                <a:tc>
                  <a:txBody>
                    <a:bodyPr/>
                    <a:lstStyle/>
                    <a:p>
                      <a:r>
                        <a:rPr lang="en-US" sz="650" kern="1200" baseline="0" dirty="0" smtClean="0">
                          <a:solidFill>
                            <a:srgbClr val="5F5F5F"/>
                          </a:solidFill>
                          <a:latin typeface="Verdana" pitchFamily="34" charset="0"/>
                          <a:ea typeface="+mn-ea"/>
                          <a:cs typeface="+mn-cs"/>
                        </a:rPr>
                        <a:t>Atmel®, Atmel logo and combinations thereof, Enabling Unlimited Possibilities®, and others are registered trademarks or trademarks of Atmel Corporation or its subsidiaries. ARM®, ARMPowered® logo and others are the registered trademarks or trademarks of ARM Ltd. Other terms and product names may be the trademarks of others.</a:t>
                      </a:r>
                      <a:endPar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endParaRPr>
                    </a:p>
                  </a:txBody>
                  <a:tcPr anchor="b" horzOverflow="overflow">
                    <a:lnL cap="flat">
                      <a:noFill/>
                    </a:lnL>
                    <a:lnR cap="flat">
                      <a:noFill/>
                    </a:lnR>
                    <a:lnT>
                      <a:noFill/>
                    </a:lnT>
                    <a:lnB>
                      <a:noFill/>
                    </a:lnB>
                    <a:lnTlToBr>
                      <a:noFill/>
                    </a:lnTlToBr>
                    <a:lnBlToTr>
                      <a:noFill/>
                    </a:lnBlToTr>
                    <a:noFill/>
                  </a:tcPr>
                </a:tc>
              </a:tr>
              <a:tr h="695021">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52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Disclaimer: The information in this document is provided in connection with Atmel products. No license, express or implied, by estoppel or otherwise, to any intellectual property right is granted by this document or in connection with the sale of Atmel products. EXCEPT AS SET FORTH IN THE ATMEL TERMS AND CONDITIONS OF SALES LOCATED ON THE ATMEL WEBSITE, ATMEL ASSUMES NO LIABILITY WHATSOEVER AND DISCLAIMS ANY EXPRESS, IMPLIED OR STATUTORY WARRANTY RELATING TO ITS PRODUCTS INCLUDING, BUT NOT LIMITED TO, THE IMPLIED WARRANTY OF MERCHANTABILITY, FITNESS FOR A PARTICULAR PURPOSE, OR NON-INFRINGEMENT. IN NO EVENT SHALL ATMEL BE LIABLE FOR ANY DIRECT, INDIRECT, CONSEQUENTIAL, PUNITIVE, SPECIAL OR INCIDENTAL DAMAGES (INCLUDING, WITHOUT LIMITATION, DAMAGES FOR LOSS AND PROFITS, BUSINESS INTERRUPTION, OR LOSS OF INFORMATION) ARISING OUT OF THE USE OR INABILITY TO USE THIS DOCUMENT, EVEN IF ATMEL HAS BEEN ADVISED OF THE POSSIBILITY OF SUCH DAMAGES. Atmel makes no representations or warranties with respect to the accuracy or completeness of the contents of this document and reserves the right to make changes to specifications and products descriptions at any time without notice. Atmel does not make any commitment to update the information contained herein. Unless specifically provided otherwise, Atmel products are not suitable for, and shall not be used in, automotive applications. Atmel products are not intended, authorized, or warranted for use as components in applications intended to support or sustain life.</a:t>
                      </a:r>
                    </a:p>
                  </a:txBody>
                  <a:tcPr anchor="b" horzOverflow="overflow">
                    <a:lnL cap="flat">
                      <a:noFill/>
                    </a:lnL>
                    <a:lnR cap="flat">
                      <a:noFill/>
                    </a:lnR>
                    <a:lnT>
                      <a:noFill/>
                    </a:lnT>
                    <a:lnB cap="flat">
                      <a:noFill/>
                    </a:lnB>
                    <a:lnTlToBr>
                      <a:noFill/>
                    </a:lnTlToBr>
                    <a:lnBlToTr>
                      <a:noFill/>
                    </a:lnBlToTr>
                    <a:noFill/>
                  </a:tcPr>
                </a:tc>
              </a:tr>
            </a:tbl>
          </a:graphicData>
        </a:graphic>
      </p:graphicFrame>
      <p:sp>
        <p:nvSpPr>
          <p:cNvPr id="4" name="TextBox 11"/>
          <p:cNvSpPr txBox="1"/>
          <p:nvPr userDrawn="1"/>
        </p:nvSpPr>
        <p:spPr>
          <a:xfrm>
            <a:off x="220663" y="6472238"/>
            <a:ext cx="407987" cy="214312"/>
          </a:xfrm>
          <a:prstGeom prst="rect">
            <a:avLst/>
          </a:prstGeom>
          <a:noFill/>
        </p:spPr>
        <p:txBody>
          <a:bodyPr lIns="0" rIns="0" anchor="b">
            <a:spAutoFit/>
          </a:bodyPr>
          <a:lstStyle/>
          <a:p>
            <a:pPr>
              <a:defRPr/>
            </a:pPr>
            <a:fld id="{012313ED-3A8C-4EEC-AED5-A5481FB394E3}" type="slidenum">
              <a:rPr lang="en-US" sz="800">
                <a:solidFill>
                  <a:srgbClr val="5F5F5F"/>
                </a:solidFill>
                <a:latin typeface="Verdana"/>
                <a:cs typeface="Arial" charset="0"/>
              </a:rPr>
              <a:pPr>
                <a:defRPr/>
              </a:pPr>
              <a:t>‹#›</a:t>
            </a:fld>
            <a:endParaRPr lang="en-US" sz="800" dirty="0">
              <a:solidFill>
                <a:srgbClr val="5F5F5F"/>
              </a:solidFill>
              <a:latin typeface="Verdana"/>
              <a:cs typeface="Arial" charset="0"/>
            </a:endParaRPr>
          </a:p>
        </p:txBody>
      </p:sp>
      <p:sp>
        <p:nvSpPr>
          <p:cNvPr id="5" name="Footer Placeholder 4"/>
          <p:cNvSpPr>
            <a:spLocks noGrp="1"/>
          </p:cNvSpPr>
          <p:nvPr>
            <p:ph type="ftr" sz="quarter" idx="10"/>
          </p:nvPr>
        </p:nvSpPr>
        <p:spPr>
          <a:xfrm>
            <a:off x="2724150" y="6462713"/>
            <a:ext cx="5237163" cy="388937"/>
          </a:xfrm>
          <a:prstGeom prst="rect">
            <a:avLst/>
          </a:prstGeom>
        </p:spPr>
        <p:txBody>
          <a:bodyPr lIns="0" rIns="0"/>
          <a:lstStyle>
            <a:lvl1pPr algn="r">
              <a:defRPr sz="800">
                <a:solidFill>
                  <a:srgbClr val="5F5F5F"/>
                </a:solidFill>
                <a:latin typeface="+mn-lt"/>
                <a:cs typeface="+mn-cs"/>
              </a:defRPr>
            </a:lvl1pPr>
          </a:lstStyle>
          <a:p>
            <a:pPr>
              <a:defRPr/>
            </a:pPr>
            <a:r>
              <a:rPr lang="en-US"/>
              <a:t>Aerospace Tactical Marketing Weekly Report</a:t>
            </a:r>
          </a:p>
        </p:txBody>
      </p:sp>
      <p:sp>
        <p:nvSpPr>
          <p:cNvPr id="6" name="Date Placeholder 3"/>
          <p:cNvSpPr>
            <a:spLocks noGrp="1"/>
          </p:cNvSpPr>
          <p:nvPr>
            <p:ph type="dt" sz="half" idx="11"/>
          </p:nvPr>
        </p:nvSpPr>
        <p:spPr>
          <a:xfrm>
            <a:off x="7980363" y="6465888"/>
            <a:ext cx="1011237" cy="193675"/>
          </a:xfrm>
          <a:prstGeom prst="rect">
            <a:avLst/>
          </a:prstGeom>
        </p:spPr>
        <p:txBody>
          <a:bodyPr/>
          <a:lstStyle>
            <a:lvl1pPr algn="r">
              <a:defRPr sz="800">
                <a:solidFill>
                  <a:srgbClr val="808080"/>
                </a:solidFill>
                <a:latin typeface="+mn-lt"/>
                <a:cs typeface="+mn-cs"/>
              </a:defRPr>
            </a:lvl1pPr>
          </a:lstStyle>
          <a:p>
            <a:pPr>
              <a:defRPr/>
            </a:pPr>
            <a:r>
              <a:rPr lang="en-US"/>
              <a:t>8-jan-2013</a:t>
            </a:r>
            <a:endParaRPr lang="en-US" dirty="0"/>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 Confidential - General ">
    <p:spTree>
      <p:nvGrpSpPr>
        <p:cNvPr id="1" name=""/>
        <p:cNvGrpSpPr/>
        <p:nvPr/>
      </p:nvGrpSpPr>
      <p:grpSpPr>
        <a:xfrm>
          <a:off x="0" y="0"/>
          <a:ext cx="0" cy="0"/>
          <a:chOff x="0" y="0"/>
          <a:chExt cx="0" cy="0"/>
        </a:xfrm>
      </p:grpSpPr>
      <p:graphicFrame>
        <p:nvGraphicFramePr>
          <p:cNvPr id="2" name="Group 254"/>
          <p:cNvGraphicFramePr>
            <a:graphicFrameLocks noGrp="1"/>
          </p:cNvGraphicFramePr>
          <p:nvPr/>
        </p:nvGraphicFramePr>
        <p:xfrm>
          <a:off x="246063" y="5138738"/>
          <a:ext cx="8597900" cy="1223962"/>
        </p:xfrm>
        <a:graphic>
          <a:graphicData uri="http://schemas.openxmlformats.org/drawingml/2006/table">
            <a:tbl>
              <a:tblPr/>
              <a:tblGrid>
                <a:gridCol w="8598434"/>
              </a:tblGrid>
              <a:tr h="198438">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 2012 Atmel Corporation. All rights reserved. </a:t>
                      </a:r>
                    </a:p>
                  </a:txBody>
                  <a:tcPr anchor="b" horzOverflow="overflow">
                    <a:lnL cap="flat">
                      <a:noFill/>
                    </a:lnL>
                    <a:lnR cap="flat">
                      <a:noFill/>
                    </a:lnR>
                    <a:lnT>
                      <a:noFill/>
                    </a:lnT>
                    <a:lnB>
                      <a:noFill/>
                    </a:lnB>
                    <a:lnTlToBr>
                      <a:noFill/>
                    </a:lnTlToBr>
                    <a:lnBlToTr>
                      <a:noFill/>
                    </a:lnBlToTr>
                    <a:noFill/>
                  </a:tcPr>
                </a:tc>
              </a:tr>
              <a:tr h="174523">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Atmel</a:t>
                      </a:r>
                      <a:r>
                        <a:rPr kumimoji="0" lang="en-US" altLang="ko-KR" sz="650" b="0" i="0" u="none" strike="noStrike" cap="none" normalizeH="0" baseline="30000" dirty="0" smtClean="0">
                          <a:ln>
                            <a:noFill/>
                          </a:ln>
                          <a:solidFill>
                            <a:srgbClr val="5F5F5F"/>
                          </a:solidFill>
                          <a:effectLst/>
                          <a:latin typeface="Verdana" pitchFamily="34" charset="0"/>
                          <a:ea typeface="Gulim" pitchFamily="34" charset="-127"/>
                          <a:cs typeface="Calibri" pitchFamily="34" charset="0"/>
                        </a:rPr>
                        <a:t>®</a:t>
                      </a:r>
                      <a:r>
                        <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 Atmel logo and combinations thereof, Enabling Unlimited Possibilities</a:t>
                      </a:r>
                      <a:r>
                        <a:rPr kumimoji="0" lang="en-US" altLang="ko-KR" sz="650" b="0" i="0" u="none" strike="noStrike" cap="none" normalizeH="0" baseline="30000" dirty="0" smtClean="0">
                          <a:ln>
                            <a:noFill/>
                          </a:ln>
                          <a:solidFill>
                            <a:srgbClr val="5F5F5F"/>
                          </a:solidFill>
                          <a:effectLst/>
                          <a:latin typeface="Verdana" pitchFamily="34" charset="0"/>
                          <a:ea typeface="Gulim" pitchFamily="34" charset="-127"/>
                          <a:cs typeface="Calibri" pitchFamily="34" charset="0"/>
                        </a:rPr>
                        <a:t>®</a:t>
                      </a:r>
                      <a:r>
                        <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 and others are registered trademarks or trademarks of Atmel Corporation or its subsidiaries. Other terms and product names may be trademarks of others.</a:t>
                      </a:r>
                    </a:p>
                  </a:txBody>
                  <a:tcPr anchor="b" horzOverflow="overflow">
                    <a:lnL cap="flat">
                      <a:noFill/>
                    </a:lnL>
                    <a:lnR cap="flat">
                      <a:noFill/>
                    </a:lnR>
                    <a:lnT>
                      <a:noFill/>
                    </a:lnT>
                    <a:lnB>
                      <a:noFill/>
                    </a:lnB>
                    <a:lnTlToBr>
                      <a:noFill/>
                    </a:lnTlToBr>
                    <a:lnBlToTr>
                      <a:noFill/>
                    </a:lnBlToTr>
                    <a:noFill/>
                  </a:tcPr>
                </a:tc>
              </a:tr>
              <a:tr h="736600">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52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Disclaimer: The information in this document is provided in connection with Atmel products. No license, express or implied, by estoppel or otherwise, to any intellectual property right is granted by this document or in connection with the sale of Atmel products. EXCEPT AS SET FORTH IN THE ATMEL TERMS AND CONDITIONS OF SALES LOCATED ON THE ATMEL WEBSITE, ATMEL ASSUMES NO LIABILITY WHATSOEVER AND DISCLAIMS ANY EXPRESS, IMPLIED OR STATUTORY WARRANTY RELATING TO ITS PRODUCTS INCLUDING, BUT NOT LIMITED TO, THE IMPLIED WARRANTY OF MERCHANTABILITY, FITNESS FOR A PARTICULAR PURPOSE, OR NON-INFRINGEMENT. IN NO EVENT SHALL ATMEL BE LIABLE FOR ANY DIRECT, INDIRECT, CONSEQUENTIAL, PUNITIVE, SPECIAL OR INCIDENTAL DAMAGES (INCLUDING, WITHOUT LIMITATION, DAMAGES FOR LOSS AND PROFITS, BUSINESS INTERRUPTION, OR LOSS OF INFORMATION) ARISING OUT OF THE USE OR INABILITY TO USE THIS DOCUMENT, EVEN IF ATMEL HAS BEEN ADVISED OF THE POSSIBILITY OF SUCH DAMAGES. Atmel makes no representations or warranties with respect to the accuracy or completeness of the contents of this document and reserves the right to make changes to specifications and products descriptions at any time without notice. Atmel does not make any commitment to update the information contained herein. Unless specifically provided otherwise, Atmel products are not suitable for, and shall not be used in, automotive applications. Atmel products are not intended, authorized, or warranted for use as components in applications intended to support or sustain life.</a:t>
                      </a:r>
                    </a:p>
                  </a:txBody>
                  <a:tcPr anchor="b" horzOverflow="overflow">
                    <a:lnL cap="flat">
                      <a:noFill/>
                    </a:lnL>
                    <a:lnR cap="flat">
                      <a:noFill/>
                    </a:lnR>
                    <a:lnT>
                      <a:noFill/>
                    </a:lnT>
                    <a:lnB cap="flat">
                      <a:noFill/>
                    </a:lnB>
                    <a:lnTlToBr>
                      <a:noFill/>
                    </a:lnTlToBr>
                    <a:lnBlToTr>
                      <a:noFill/>
                    </a:lnBlToTr>
                    <a:noFill/>
                  </a:tcPr>
                </a:tc>
              </a:tr>
            </a:tbl>
          </a:graphicData>
        </a:graphic>
      </p:graphicFrame>
      <p:sp>
        <p:nvSpPr>
          <p:cNvPr id="3" name="TextBox 10"/>
          <p:cNvSpPr txBox="1"/>
          <p:nvPr userDrawn="1"/>
        </p:nvSpPr>
        <p:spPr>
          <a:xfrm>
            <a:off x="220663" y="6467475"/>
            <a:ext cx="366712" cy="214313"/>
          </a:xfrm>
          <a:prstGeom prst="rect">
            <a:avLst/>
          </a:prstGeom>
          <a:noFill/>
        </p:spPr>
        <p:txBody>
          <a:bodyPr lIns="0" rIns="0" anchor="b">
            <a:spAutoFit/>
          </a:bodyPr>
          <a:lstStyle/>
          <a:p>
            <a:pPr>
              <a:defRPr/>
            </a:pPr>
            <a:fld id="{B5314314-F9C3-485E-8A4F-273ADE0AD353}" type="slidenum">
              <a:rPr lang="en-US" sz="800">
                <a:solidFill>
                  <a:srgbClr val="5F5F5F"/>
                </a:solidFill>
                <a:latin typeface="Verdana" pitchFamily="34" charset="0"/>
                <a:cs typeface="Arial" charset="0"/>
              </a:rPr>
              <a:pPr>
                <a:defRPr/>
              </a:pPr>
              <a:t>‹#›</a:t>
            </a:fld>
            <a:endParaRPr lang="en-US" sz="800" dirty="0">
              <a:solidFill>
                <a:srgbClr val="5F5F5F"/>
              </a:solidFill>
              <a:latin typeface="Verdana" pitchFamily="34" charset="0"/>
              <a:cs typeface="Arial" charset="0"/>
            </a:endParaRPr>
          </a:p>
        </p:txBody>
      </p:sp>
      <p:sp>
        <p:nvSpPr>
          <p:cNvPr id="4" name="Footer Placeholder 4"/>
          <p:cNvSpPr txBox="1">
            <a:spLocks/>
          </p:cNvSpPr>
          <p:nvPr userDrawn="1"/>
        </p:nvSpPr>
        <p:spPr>
          <a:xfrm>
            <a:off x="695325" y="6470650"/>
            <a:ext cx="1462088" cy="215900"/>
          </a:xfrm>
          <a:prstGeom prst="rect">
            <a:avLst/>
          </a:prstGeom>
        </p:spPr>
        <p:txBody>
          <a:bodyPr lIns="0" rIns="0" anchor="b">
            <a:spAutoFit/>
          </a:bodyPr>
          <a:lstStyle/>
          <a:p>
            <a:pPr>
              <a:defRPr/>
            </a:pPr>
            <a:r>
              <a:rPr lang="en-US" sz="800">
                <a:solidFill>
                  <a:srgbClr val="5F5F5F"/>
                </a:solidFill>
                <a:latin typeface="Verdana" pitchFamily="34" charset="0"/>
                <a:ea typeface="ＭＳ Ｐゴシック"/>
                <a:cs typeface="Arial" charset="0"/>
                <a:sym typeface="Verdana" pitchFamily="34" charset="0"/>
              </a:rPr>
              <a:t>© 2012 Atmel Confidential</a:t>
            </a:r>
            <a:endParaRPr lang="en-US" sz="800">
              <a:solidFill>
                <a:srgbClr val="5F5F5F"/>
              </a:solidFill>
              <a:latin typeface="Verdana" pitchFamily="34" charset="0"/>
              <a:ea typeface="ＭＳ Ｐゴシック"/>
              <a:cs typeface="Arial" charset="0"/>
            </a:endParaRPr>
          </a:p>
        </p:txBody>
      </p:sp>
      <p:sp>
        <p:nvSpPr>
          <p:cNvPr id="5" name="Footer Placeholder 4"/>
          <p:cNvSpPr>
            <a:spLocks noGrp="1"/>
          </p:cNvSpPr>
          <p:nvPr>
            <p:ph type="ftr" sz="quarter" idx="10"/>
          </p:nvPr>
        </p:nvSpPr>
        <p:spPr>
          <a:xfrm>
            <a:off x="2276475" y="6462713"/>
            <a:ext cx="5684838" cy="388937"/>
          </a:xfrm>
          <a:prstGeom prst="rect">
            <a:avLst/>
          </a:prstGeom>
        </p:spPr>
        <p:txBody>
          <a:bodyPr lIns="0" rIns="0"/>
          <a:lstStyle>
            <a:lvl1pPr algn="r">
              <a:defRPr sz="800">
                <a:solidFill>
                  <a:srgbClr val="5F5F5F"/>
                </a:solidFill>
                <a:latin typeface="+mn-lt"/>
                <a:cs typeface="+mn-cs"/>
              </a:defRPr>
            </a:lvl1pPr>
          </a:lstStyle>
          <a:p>
            <a:pPr>
              <a:defRPr/>
            </a:pPr>
            <a:r>
              <a:rPr lang="en-US"/>
              <a:t>Aerospace Tactical Marketing Weekly Report</a:t>
            </a:r>
          </a:p>
        </p:txBody>
      </p:sp>
      <p:sp>
        <p:nvSpPr>
          <p:cNvPr id="6" name="Date Placeholder 3"/>
          <p:cNvSpPr>
            <a:spLocks noGrp="1"/>
          </p:cNvSpPr>
          <p:nvPr>
            <p:ph type="dt" sz="half" idx="11"/>
          </p:nvPr>
        </p:nvSpPr>
        <p:spPr>
          <a:xfrm>
            <a:off x="7980363" y="6465888"/>
            <a:ext cx="1011237" cy="193675"/>
          </a:xfrm>
          <a:prstGeom prst="rect">
            <a:avLst/>
          </a:prstGeom>
        </p:spPr>
        <p:txBody>
          <a:bodyPr/>
          <a:lstStyle>
            <a:lvl1pPr algn="r">
              <a:defRPr sz="800">
                <a:solidFill>
                  <a:srgbClr val="808080"/>
                </a:solidFill>
                <a:latin typeface="+mn-lt"/>
                <a:cs typeface="+mn-cs"/>
              </a:defRPr>
            </a:lvl1pPr>
          </a:lstStyle>
          <a:p>
            <a:pPr>
              <a:defRPr/>
            </a:pPr>
            <a:r>
              <a:rPr lang="en-US"/>
              <a:t>8-jan-2013</a:t>
            </a:r>
            <a:endParaRPr lang="en-US" dirty="0"/>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 Confidential - ARM ">
    <p:spTree>
      <p:nvGrpSpPr>
        <p:cNvPr id="1" name=""/>
        <p:cNvGrpSpPr/>
        <p:nvPr/>
      </p:nvGrpSpPr>
      <p:grpSpPr>
        <a:xfrm>
          <a:off x="0" y="0"/>
          <a:ext cx="0" cy="0"/>
          <a:chOff x="0" y="0"/>
          <a:chExt cx="0" cy="0"/>
        </a:xfrm>
      </p:grpSpPr>
      <p:sp>
        <p:nvSpPr>
          <p:cNvPr id="2" name="TextBox 15"/>
          <p:cNvSpPr txBox="1"/>
          <p:nvPr userDrawn="1"/>
        </p:nvSpPr>
        <p:spPr>
          <a:xfrm>
            <a:off x="220663" y="6467475"/>
            <a:ext cx="366712" cy="214313"/>
          </a:xfrm>
          <a:prstGeom prst="rect">
            <a:avLst/>
          </a:prstGeom>
          <a:noFill/>
        </p:spPr>
        <p:txBody>
          <a:bodyPr lIns="0" rIns="0" anchor="b">
            <a:spAutoFit/>
          </a:bodyPr>
          <a:lstStyle/>
          <a:p>
            <a:pPr>
              <a:defRPr/>
            </a:pPr>
            <a:fld id="{E9851A19-B020-4994-BF58-47363A8E136F}" type="slidenum">
              <a:rPr lang="en-US" sz="800">
                <a:solidFill>
                  <a:srgbClr val="5F5F5F"/>
                </a:solidFill>
                <a:latin typeface="Verdana" pitchFamily="34" charset="0"/>
                <a:cs typeface="Arial" charset="0"/>
              </a:rPr>
              <a:pPr>
                <a:defRPr/>
              </a:pPr>
              <a:t>‹#›</a:t>
            </a:fld>
            <a:endParaRPr lang="en-US" sz="800" dirty="0">
              <a:solidFill>
                <a:srgbClr val="5F5F5F"/>
              </a:solidFill>
              <a:latin typeface="Verdana" pitchFamily="34" charset="0"/>
              <a:cs typeface="Arial" charset="0"/>
            </a:endParaRPr>
          </a:p>
        </p:txBody>
      </p:sp>
      <p:sp>
        <p:nvSpPr>
          <p:cNvPr id="3" name="Footer Placeholder 4"/>
          <p:cNvSpPr txBox="1">
            <a:spLocks/>
          </p:cNvSpPr>
          <p:nvPr userDrawn="1"/>
        </p:nvSpPr>
        <p:spPr>
          <a:xfrm>
            <a:off x="695325" y="6470650"/>
            <a:ext cx="1462088" cy="215900"/>
          </a:xfrm>
          <a:prstGeom prst="rect">
            <a:avLst/>
          </a:prstGeom>
        </p:spPr>
        <p:txBody>
          <a:bodyPr lIns="0" rIns="0" anchor="b">
            <a:spAutoFit/>
          </a:bodyPr>
          <a:lstStyle/>
          <a:p>
            <a:pPr>
              <a:defRPr/>
            </a:pPr>
            <a:r>
              <a:rPr lang="en-US" sz="800">
                <a:solidFill>
                  <a:srgbClr val="5F5F5F"/>
                </a:solidFill>
                <a:latin typeface="Verdana" pitchFamily="34" charset="0"/>
                <a:ea typeface="ＭＳ Ｐゴシック"/>
                <a:cs typeface="Arial" charset="0"/>
                <a:sym typeface="Verdana" pitchFamily="34" charset="0"/>
              </a:rPr>
              <a:t>© 2012 Atmel Confidential</a:t>
            </a:r>
            <a:endParaRPr lang="en-US" sz="800">
              <a:solidFill>
                <a:srgbClr val="5F5F5F"/>
              </a:solidFill>
              <a:latin typeface="Verdana" pitchFamily="34" charset="0"/>
              <a:ea typeface="ＭＳ Ｐゴシック"/>
              <a:cs typeface="Arial" charset="0"/>
            </a:endParaRPr>
          </a:p>
        </p:txBody>
      </p:sp>
      <p:graphicFrame>
        <p:nvGraphicFramePr>
          <p:cNvPr id="4" name="Group 254"/>
          <p:cNvGraphicFramePr>
            <a:graphicFrameLocks noGrp="1"/>
          </p:cNvGraphicFramePr>
          <p:nvPr/>
        </p:nvGraphicFramePr>
        <p:xfrm>
          <a:off x="238125" y="5099050"/>
          <a:ext cx="8561388" cy="1252538"/>
        </p:xfrm>
        <a:graphic>
          <a:graphicData uri="http://schemas.openxmlformats.org/drawingml/2006/table">
            <a:tbl>
              <a:tblPr/>
              <a:tblGrid>
                <a:gridCol w="8562109"/>
              </a:tblGrid>
              <a:tr h="18723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 2012 Atmel Corporation. All rights reserved. </a:t>
                      </a:r>
                    </a:p>
                  </a:txBody>
                  <a:tcPr anchor="b" horzOverflow="overflow">
                    <a:lnL cap="flat">
                      <a:noFill/>
                    </a:lnL>
                    <a:lnR cap="flat">
                      <a:noFill/>
                    </a:lnR>
                    <a:lnT>
                      <a:noFill/>
                    </a:lnT>
                    <a:lnB>
                      <a:noFill/>
                    </a:lnB>
                    <a:lnTlToBr>
                      <a:noFill/>
                    </a:lnTlToBr>
                    <a:lnBlToTr>
                      <a:noFill/>
                    </a:lnBlToTr>
                    <a:noFill/>
                  </a:tcPr>
                </a:tc>
              </a:tr>
              <a:tr h="366683">
                <a:tc>
                  <a:txBody>
                    <a:bodyPr/>
                    <a:lstStyle/>
                    <a:p>
                      <a:r>
                        <a:rPr lang="en-US" sz="650" kern="1200" baseline="0" dirty="0" smtClean="0">
                          <a:solidFill>
                            <a:srgbClr val="5F5F5F"/>
                          </a:solidFill>
                          <a:latin typeface="Verdana" pitchFamily="34" charset="0"/>
                          <a:ea typeface="+mn-ea"/>
                          <a:cs typeface="+mn-cs"/>
                        </a:rPr>
                        <a:t>Atmel®, Atmel logo and combinations thereof, Enabling Unlimited Possibilities®, and others are registered trademarks or trademarks of Atmel Corporation or its subsidiaries. ARM®, ARMPowered® logo and others are the registered trademarks or trademarks of ARM Ltd. Other terms and product names may be the trademarks of others.</a:t>
                      </a:r>
                      <a:endParaRPr kumimoji="0" lang="en-US" altLang="ko-KR" sz="650" b="0" i="0" u="none" strike="noStrike" cap="none" normalizeH="0" baseline="0" dirty="0" smtClean="0">
                        <a:ln>
                          <a:noFill/>
                        </a:ln>
                        <a:solidFill>
                          <a:srgbClr val="5F5F5F"/>
                        </a:solidFill>
                        <a:effectLst/>
                        <a:latin typeface="Verdana" pitchFamily="34" charset="0"/>
                        <a:ea typeface="Gulim" pitchFamily="34" charset="-127"/>
                        <a:cs typeface="Calibri" pitchFamily="34" charset="0"/>
                      </a:endParaRPr>
                    </a:p>
                  </a:txBody>
                  <a:tcPr anchor="b" horzOverflow="overflow">
                    <a:lnL cap="flat">
                      <a:noFill/>
                    </a:lnL>
                    <a:lnR cap="flat">
                      <a:noFill/>
                    </a:lnR>
                    <a:lnT>
                      <a:noFill/>
                    </a:lnT>
                    <a:lnB>
                      <a:noFill/>
                    </a:lnB>
                    <a:lnTlToBr>
                      <a:noFill/>
                    </a:lnTlToBr>
                    <a:lnBlToTr>
                      <a:noFill/>
                    </a:lnBlToTr>
                    <a:noFill/>
                  </a:tcPr>
                </a:tc>
              </a:tr>
              <a:tr h="695021">
                <a:tc>
                  <a:txBody>
                    <a:bodyPr/>
                    <a:lstStyle/>
                    <a:p>
                      <a:pPr marL="0" marR="0" lvl="0" indent="0" algn="l" defTabSz="914400" rtl="0" eaLnBrk="1" fontAlgn="base" latinLnBrk="0" hangingPunct="1">
                        <a:lnSpc>
                          <a:spcPct val="100000"/>
                        </a:lnSpc>
                        <a:spcBef>
                          <a:spcPct val="0"/>
                        </a:spcBef>
                        <a:spcAft>
                          <a:spcPct val="0"/>
                        </a:spcAft>
                        <a:buClrTx/>
                        <a:buSzTx/>
                        <a:buFontTx/>
                        <a:buNone/>
                        <a:tabLst>
                          <a:tab pos="800100" algn="l"/>
                        </a:tabLst>
                      </a:pPr>
                      <a:r>
                        <a:rPr kumimoji="0" lang="en-US" altLang="ko-KR" sz="520" b="0" i="0" u="none" strike="noStrike" cap="none" normalizeH="0" baseline="0" dirty="0" smtClean="0">
                          <a:ln>
                            <a:noFill/>
                          </a:ln>
                          <a:solidFill>
                            <a:srgbClr val="5F5F5F"/>
                          </a:solidFill>
                          <a:effectLst/>
                          <a:latin typeface="Verdana" pitchFamily="34" charset="0"/>
                          <a:ea typeface="Gulim" pitchFamily="34" charset="-127"/>
                          <a:cs typeface="Calibri" pitchFamily="34" charset="0"/>
                        </a:rPr>
                        <a:t>Disclaimer: The information in this document is provided in connection with Atmel products. No license, express or implied, by estoppel or otherwise, to any intellectual property right is granted by this document or in connection with the sale of Atmel products. EXCEPT AS SET FORTH IN THE ATMEL TERMS AND CONDITIONS OF SALES LOCATED ON THE ATMEL WEBSITE, ATMEL ASSUMES NO LIABILITY WHATSOEVER AND DISCLAIMS ANY EXPRESS, IMPLIED OR STATUTORY WARRANTY RELATING TO ITS PRODUCTS INCLUDING, BUT NOT LIMITED TO, THE IMPLIED WARRANTY OF MERCHANTABILITY, FITNESS FOR A PARTICULAR PURPOSE, OR NON-INFRINGEMENT. IN NO EVENT SHALL ATMEL BE LIABLE FOR ANY DIRECT, INDIRECT, CONSEQUENTIAL, PUNITIVE, SPECIAL OR INCIDENTAL DAMAGES (INCLUDING, WITHOUT LIMITATION, DAMAGES FOR LOSS AND PROFITS, BUSINESS INTERRUPTION, OR LOSS OF INFORMATION) ARISING OUT OF THE USE OR INABILITY TO USE THIS DOCUMENT, EVEN IF ATMEL HAS BEEN ADVISED OF THE POSSIBILITY OF SUCH DAMAGES. Atmel makes no representations or warranties with respect to the accuracy or completeness of the contents of this document and reserves the right to make changes to specifications and products descriptions at any time without notice. Atmel does not make any commitment to update the information contained herein. Unless specifically provided otherwise, Atmel products are not suitable for, and shall not be used in, automotive applications. Atmel products are not intended, authorized, or warranted for use as components in applications intended to support or sustain life.</a:t>
                      </a:r>
                    </a:p>
                  </a:txBody>
                  <a:tcPr anchor="b" horzOverflow="overflow">
                    <a:lnL cap="flat">
                      <a:noFill/>
                    </a:lnL>
                    <a:lnR cap="flat">
                      <a:noFill/>
                    </a:lnR>
                    <a:lnT>
                      <a:noFill/>
                    </a:lnT>
                    <a:lnB cap="flat">
                      <a:noFill/>
                    </a:lnB>
                    <a:lnTlToBr>
                      <a:noFill/>
                    </a:lnTlToBr>
                    <a:lnBlToTr>
                      <a:noFill/>
                    </a:lnBlToTr>
                    <a:noFill/>
                  </a:tcPr>
                </a:tc>
              </a:tr>
            </a:tbl>
          </a:graphicData>
        </a:graphic>
      </p:graphicFrame>
      <p:sp>
        <p:nvSpPr>
          <p:cNvPr id="5" name="Footer Placeholder 4"/>
          <p:cNvSpPr>
            <a:spLocks noGrp="1"/>
          </p:cNvSpPr>
          <p:nvPr>
            <p:ph type="ftr" sz="quarter" idx="10"/>
          </p:nvPr>
        </p:nvSpPr>
        <p:spPr>
          <a:xfrm>
            <a:off x="2276475" y="6462713"/>
            <a:ext cx="5684838" cy="388937"/>
          </a:xfrm>
          <a:prstGeom prst="rect">
            <a:avLst/>
          </a:prstGeom>
        </p:spPr>
        <p:txBody>
          <a:bodyPr lIns="0" rIns="0"/>
          <a:lstStyle>
            <a:lvl1pPr algn="r">
              <a:defRPr sz="800">
                <a:solidFill>
                  <a:srgbClr val="5F5F5F"/>
                </a:solidFill>
                <a:latin typeface="+mn-lt"/>
                <a:cs typeface="+mn-cs"/>
              </a:defRPr>
            </a:lvl1pPr>
          </a:lstStyle>
          <a:p>
            <a:pPr>
              <a:defRPr/>
            </a:pPr>
            <a:r>
              <a:rPr lang="en-US"/>
              <a:t>Aerospace Tactical Marketing Weekly Report</a:t>
            </a:r>
          </a:p>
        </p:txBody>
      </p:sp>
      <p:sp>
        <p:nvSpPr>
          <p:cNvPr id="6" name="Date Placeholder 3"/>
          <p:cNvSpPr>
            <a:spLocks noGrp="1"/>
          </p:cNvSpPr>
          <p:nvPr>
            <p:ph type="dt" sz="half" idx="11"/>
          </p:nvPr>
        </p:nvSpPr>
        <p:spPr>
          <a:xfrm>
            <a:off x="7980363" y="6465888"/>
            <a:ext cx="1011237" cy="193675"/>
          </a:xfrm>
          <a:prstGeom prst="rect">
            <a:avLst/>
          </a:prstGeom>
        </p:spPr>
        <p:txBody>
          <a:bodyPr/>
          <a:lstStyle>
            <a:lvl1pPr algn="r">
              <a:defRPr sz="800">
                <a:solidFill>
                  <a:srgbClr val="808080"/>
                </a:solidFill>
                <a:latin typeface="+mn-lt"/>
                <a:cs typeface="+mn-cs"/>
              </a:defRPr>
            </a:lvl1pPr>
          </a:lstStyle>
          <a:p>
            <a:pPr>
              <a:defRPr/>
            </a:pPr>
            <a:r>
              <a:rPr lang="en-US"/>
              <a:t>8-jan-2013</a:t>
            </a:r>
            <a:endParaRPr lang="en-US" dirty="0"/>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A: Agenda">
    <p:spTree>
      <p:nvGrpSpPr>
        <p:cNvPr id="1" name=""/>
        <p:cNvGrpSpPr/>
        <p:nvPr/>
      </p:nvGrpSpPr>
      <p:grpSpPr>
        <a:xfrm>
          <a:off x="0" y="0"/>
          <a:ext cx="0" cy="0"/>
          <a:chOff x="0" y="0"/>
          <a:chExt cx="0" cy="0"/>
        </a:xfrm>
      </p:grpSpPr>
      <p:sp>
        <p:nvSpPr>
          <p:cNvPr id="10" name="Title 1"/>
          <p:cNvSpPr>
            <a:spLocks noGrp="1"/>
          </p:cNvSpPr>
          <p:nvPr>
            <p:ph type="title"/>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solidFill>
                  <a:srgbClr val="1A63B3"/>
                </a:solidFill>
              </a:defRPr>
            </a:lvl1pPr>
          </a:lstStyle>
          <a:p>
            <a:r>
              <a:rPr lang="en-US" dirty="0" smtClean="0"/>
              <a:t>Click to edit Master title style</a:t>
            </a:r>
          </a:p>
        </p:txBody>
      </p:sp>
      <p:sp>
        <p:nvSpPr>
          <p:cNvPr id="11" name="Text Placeholder 29"/>
          <p:cNvSpPr>
            <a:spLocks noGrp="1"/>
          </p:cNvSpPr>
          <p:nvPr>
            <p:ph type="body" sz="quarter" idx="14"/>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edit Master text styles</a:t>
            </a:r>
          </a:p>
        </p:txBody>
      </p:sp>
      <p:sp>
        <p:nvSpPr>
          <p:cNvPr id="13" name="Content Placeholder 12"/>
          <p:cNvSpPr>
            <a:spLocks noGrp="1"/>
          </p:cNvSpPr>
          <p:nvPr>
            <p:ph sz="quarter" idx="18"/>
          </p:nvPr>
        </p:nvSpPr>
        <p:spPr>
          <a:xfrm>
            <a:off x="466166" y="1362636"/>
            <a:ext cx="4006082" cy="4805082"/>
          </a:xfrm>
          <a:prstGeom prst="rect">
            <a:avLst/>
          </a:prstGeom>
        </p:spPr>
        <p:txBody>
          <a:bodyPr/>
          <a:lstStyle>
            <a:lvl1pPr>
              <a:buSzPct val="100000"/>
              <a:buFont typeface="+mj-lt"/>
              <a:buAutoNum type="arabicPeriod"/>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Content Placeholder 12"/>
          <p:cNvSpPr>
            <a:spLocks noGrp="1"/>
          </p:cNvSpPr>
          <p:nvPr>
            <p:ph sz="quarter" idx="19"/>
          </p:nvPr>
        </p:nvSpPr>
        <p:spPr>
          <a:xfrm>
            <a:off x="4708428" y="1365407"/>
            <a:ext cx="4006082" cy="4805082"/>
          </a:xfrm>
          <a:prstGeom prst="rect">
            <a:avLst/>
          </a:prstGeom>
        </p:spPr>
        <p:txBody>
          <a:bodyPr/>
          <a:lstStyle>
            <a:lvl1pPr marL="0" indent="0" algn="ctr">
              <a:buFont typeface="+mj-lt"/>
              <a:buNone/>
              <a:defRPr sz="1800" baseline="0">
                <a:solidFill>
                  <a:schemeClr val="accent2"/>
                </a:solidFill>
              </a:defRPr>
            </a:lvl1pPr>
            <a:lvl2pPr>
              <a:defRPr>
                <a:solidFill>
                  <a:schemeClr val="accent2"/>
                </a:solidFill>
              </a:defRPr>
            </a:lvl2pPr>
            <a:lvl3pPr>
              <a:defRPr sz="1500">
                <a:solidFill>
                  <a:schemeClr val="accent2"/>
                </a:solidFill>
              </a:defRPr>
            </a:lvl3pPr>
            <a:lvl4pPr>
              <a:defRPr>
                <a:solidFill>
                  <a:schemeClr val="accent2"/>
                </a:solidFill>
              </a:defRPr>
            </a:lvl4pPr>
            <a:lvl5pPr>
              <a:defRPr sz="1200">
                <a:solidFill>
                  <a:schemeClr val="accent2"/>
                </a:solidFill>
              </a:defRPr>
            </a:lvl5pPr>
          </a:lstStyle>
          <a:p>
            <a:pPr lvl="0"/>
            <a:r>
              <a:rPr lang="en-US" dirty="0" smtClean="0"/>
              <a:t>Click to edit Master text styles</a:t>
            </a:r>
          </a:p>
        </p:txBody>
      </p:sp>
      <p:sp>
        <p:nvSpPr>
          <p:cNvPr id="6" name="Date Placeholder 3"/>
          <p:cNvSpPr>
            <a:spLocks noGrp="1"/>
          </p:cNvSpPr>
          <p:nvPr>
            <p:ph type="dt" sz="half" idx="20"/>
          </p:nvPr>
        </p:nvSpPr>
        <p:spPr>
          <a:xfrm>
            <a:off x="7004050" y="6465888"/>
            <a:ext cx="806450" cy="211137"/>
          </a:xfrm>
        </p:spPr>
        <p:txBody>
          <a:bodyPr/>
          <a:lstStyle>
            <a:lvl1pPr algn="r">
              <a:defRPr sz="800" smtClean="0">
                <a:solidFill>
                  <a:srgbClr val="5F5F5F"/>
                </a:solidFill>
                <a:latin typeface="+mn-lt"/>
              </a:defRPr>
            </a:lvl1pPr>
          </a:lstStyle>
          <a:p>
            <a:pPr>
              <a:defRPr/>
            </a:pPr>
            <a:r>
              <a:rPr lang="en-US"/>
              <a:t>8/07/2013</a:t>
            </a:r>
            <a:endParaRPr lang="en-US" dirty="0"/>
          </a:p>
        </p:txBody>
      </p:sp>
      <p:sp>
        <p:nvSpPr>
          <p:cNvPr id="7" name="Footer Placeholder 4"/>
          <p:cNvSpPr>
            <a:spLocks noGrp="1"/>
          </p:cNvSpPr>
          <p:nvPr>
            <p:ph type="ftr" sz="quarter" idx="21"/>
          </p:nvPr>
        </p:nvSpPr>
        <p:spPr>
          <a:xfrm>
            <a:off x="2724150" y="6462713"/>
            <a:ext cx="4257675" cy="388937"/>
          </a:xfrm>
        </p:spPr>
        <p:txBody>
          <a:bodyPr/>
          <a:lstStyle>
            <a:lvl1pPr>
              <a:defRPr sz="800" dirty="0" smtClean="0">
                <a:solidFill>
                  <a:srgbClr val="5F5F5F"/>
                </a:solidFill>
                <a:latin typeface="+mn-lt"/>
              </a:defRPr>
            </a:lvl1pPr>
          </a:lstStyle>
          <a:p>
            <a:pPr>
              <a:defRPr/>
            </a:pPr>
            <a:r>
              <a:rPr lang="en-US"/>
              <a:t>ESA/CNES/Atmel Steering</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A: Head, sub, smart">
    <p:spTree>
      <p:nvGrpSpPr>
        <p:cNvPr id="1" name=""/>
        <p:cNvGrpSpPr/>
        <p:nvPr/>
      </p:nvGrpSpPr>
      <p:grpSpPr>
        <a:xfrm>
          <a:off x="0" y="0"/>
          <a:ext cx="0" cy="0"/>
          <a:chOff x="0" y="0"/>
          <a:chExt cx="0" cy="0"/>
        </a:xfrm>
      </p:grpSpPr>
      <p:sp>
        <p:nvSpPr>
          <p:cNvPr id="13" name="Content Placeholder 12"/>
          <p:cNvSpPr>
            <a:spLocks noGrp="1"/>
          </p:cNvSpPr>
          <p:nvPr>
            <p:ph sz="quarter" idx="18"/>
          </p:nvPr>
        </p:nvSpPr>
        <p:spPr>
          <a:xfrm>
            <a:off x="466165" y="1362636"/>
            <a:ext cx="8265459" cy="4805082"/>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itle 1"/>
          <p:cNvSpPr>
            <a:spLocks noGrp="1"/>
          </p:cNvSpPr>
          <p:nvPr>
            <p:ph type="title"/>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edit Master title style</a:t>
            </a:r>
          </a:p>
        </p:txBody>
      </p:sp>
      <p:sp>
        <p:nvSpPr>
          <p:cNvPr id="15" name="Text Placeholder 29"/>
          <p:cNvSpPr>
            <a:spLocks noGrp="1"/>
          </p:cNvSpPr>
          <p:nvPr>
            <p:ph type="body" sz="quarter" idx="14"/>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edit Master text styles</a:t>
            </a:r>
          </a:p>
        </p:txBody>
      </p:sp>
      <p:sp>
        <p:nvSpPr>
          <p:cNvPr id="5" name="Date Placeholder 3"/>
          <p:cNvSpPr>
            <a:spLocks noGrp="1"/>
          </p:cNvSpPr>
          <p:nvPr>
            <p:ph type="dt" sz="half" idx="19"/>
          </p:nvPr>
        </p:nvSpPr>
        <p:spPr>
          <a:xfrm>
            <a:off x="7004050" y="6465888"/>
            <a:ext cx="806450" cy="211137"/>
          </a:xfrm>
        </p:spPr>
        <p:txBody>
          <a:bodyPr/>
          <a:lstStyle>
            <a:lvl1pPr algn="r">
              <a:defRPr sz="800" smtClean="0">
                <a:solidFill>
                  <a:srgbClr val="5F5F5F"/>
                </a:solidFill>
                <a:latin typeface="+mn-lt"/>
              </a:defRPr>
            </a:lvl1pPr>
          </a:lstStyle>
          <a:p>
            <a:pPr>
              <a:defRPr/>
            </a:pPr>
            <a:r>
              <a:rPr lang="en-US"/>
              <a:t>8/07/2013</a:t>
            </a:r>
            <a:endParaRPr lang="en-US" dirty="0"/>
          </a:p>
        </p:txBody>
      </p:sp>
      <p:sp>
        <p:nvSpPr>
          <p:cNvPr id="6" name="Footer Placeholder 4"/>
          <p:cNvSpPr>
            <a:spLocks noGrp="1"/>
          </p:cNvSpPr>
          <p:nvPr>
            <p:ph type="ftr" sz="quarter" idx="20"/>
          </p:nvPr>
        </p:nvSpPr>
        <p:spPr>
          <a:xfrm>
            <a:off x="2724150" y="6462713"/>
            <a:ext cx="4257675" cy="388937"/>
          </a:xfrm>
        </p:spPr>
        <p:txBody>
          <a:bodyPr/>
          <a:lstStyle>
            <a:lvl1pPr>
              <a:defRPr sz="800" dirty="0" smtClean="0">
                <a:solidFill>
                  <a:srgbClr val="5F5F5F"/>
                </a:solidFill>
                <a:latin typeface="+mn-lt"/>
              </a:defRPr>
            </a:lvl1pPr>
          </a:lstStyle>
          <a:p>
            <a:pPr>
              <a:defRPr/>
            </a:pPr>
            <a:r>
              <a:rPr lang="en-US"/>
              <a:t>ESA/CNES/Atmel Steering</a:t>
            </a: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A: Head, sub, smart 1/2">
    <p:spTree>
      <p:nvGrpSpPr>
        <p:cNvPr id="1" name=""/>
        <p:cNvGrpSpPr/>
        <p:nvPr/>
      </p:nvGrpSpPr>
      <p:grpSpPr>
        <a:xfrm>
          <a:off x="0" y="0"/>
          <a:ext cx="0" cy="0"/>
          <a:chOff x="0" y="0"/>
          <a:chExt cx="0" cy="0"/>
        </a:xfrm>
      </p:grpSpPr>
      <p:sp>
        <p:nvSpPr>
          <p:cNvPr id="13" name="Content Placeholder 12"/>
          <p:cNvSpPr>
            <a:spLocks noGrp="1"/>
          </p:cNvSpPr>
          <p:nvPr>
            <p:ph sz="quarter" idx="18"/>
          </p:nvPr>
        </p:nvSpPr>
        <p:spPr>
          <a:xfrm>
            <a:off x="466165" y="1371600"/>
            <a:ext cx="4016187" cy="4796118"/>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p:nvPr>
        </p:nvSpPr>
        <p:spPr>
          <a:xfrm>
            <a:off x="4715435" y="1371600"/>
            <a:ext cx="4007225" cy="2285999"/>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12"/>
          <p:cNvSpPr>
            <a:spLocks noGrp="1"/>
          </p:cNvSpPr>
          <p:nvPr>
            <p:ph sz="quarter" idx="20"/>
          </p:nvPr>
        </p:nvSpPr>
        <p:spPr>
          <a:xfrm>
            <a:off x="4710181" y="3878317"/>
            <a:ext cx="4007225" cy="2265007"/>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itle 1"/>
          <p:cNvSpPr>
            <a:spLocks noGrp="1"/>
          </p:cNvSpPr>
          <p:nvPr>
            <p:ph type="title"/>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edit Master title style</a:t>
            </a:r>
          </a:p>
        </p:txBody>
      </p:sp>
      <p:sp>
        <p:nvSpPr>
          <p:cNvPr id="19" name="Text Placeholder 29"/>
          <p:cNvSpPr>
            <a:spLocks noGrp="1"/>
          </p:cNvSpPr>
          <p:nvPr>
            <p:ph type="body" sz="quarter" idx="14"/>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edit Master text styles</a:t>
            </a:r>
          </a:p>
        </p:txBody>
      </p:sp>
      <p:sp>
        <p:nvSpPr>
          <p:cNvPr id="7" name="Date Placeholder 3"/>
          <p:cNvSpPr>
            <a:spLocks noGrp="1"/>
          </p:cNvSpPr>
          <p:nvPr>
            <p:ph type="dt" sz="half" idx="21"/>
          </p:nvPr>
        </p:nvSpPr>
        <p:spPr>
          <a:xfrm>
            <a:off x="7004050" y="6465888"/>
            <a:ext cx="806450" cy="211137"/>
          </a:xfrm>
        </p:spPr>
        <p:txBody>
          <a:bodyPr/>
          <a:lstStyle>
            <a:lvl1pPr algn="r">
              <a:defRPr sz="800" smtClean="0">
                <a:solidFill>
                  <a:srgbClr val="5F5F5F"/>
                </a:solidFill>
                <a:latin typeface="+mn-lt"/>
              </a:defRPr>
            </a:lvl1pPr>
          </a:lstStyle>
          <a:p>
            <a:pPr>
              <a:defRPr/>
            </a:pPr>
            <a:r>
              <a:rPr lang="en-US"/>
              <a:t>8/07/2013</a:t>
            </a:r>
            <a:endParaRPr lang="en-US" dirty="0"/>
          </a:p>
        </p:txBody>
      </p:sp>
      <p:sp>
        <p:nvSpPr>
          <p:cNvPr id="8" name="Footer Placeholder 4"/>
          <p:cNvSpPr>
            <a:spLocks noGrp="1"/>
          </p:cNvSpPr>
          <p:nvPr>
            <p:ph type="ftr" sz="quarter" idx="22"/>
          </p:nvPr>
        </p:nvSpPr>
        <p:spPr>
          <a:xfrm>
            <a:off x="2724150" y="6462713"/>
            <a:ext cx="4257675" cy="388937"/>
          </a:xfrm>
        </p:spPr>
        <p:txBody>
          <a:bodyPr/>
          <a:lstStyle>
            <a:lvl1pPr>
              <a:defRPr sz="800" dirty="0" smtClean="0">
                <a:solidFill>
                  <a:srgbClr val="5F5F5F"/>
                </a:solidFill>
                <a:latin typeface="+mn-lt"/>
              </a:defRPr>
            </a:lvl1pPr>
          </a:lstStyle>
          <a:p>
            <a:pPr>
              <a:defRPr/>
            </a:pPr>
            <a:r>
              <a:rPr lang="en-US"/>
              <a:t>ESA/CNES/Atmel Steering</a:t>
            </a: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A: Head, sub, smart 2col">
    <p:spTree>
      <p:nvGrpSpPr>
        <p:cNvPr id="1" name=""/>
        <p:cNvGrpSpPr/>
        <p:nvPr/>
      </p:nvGrpSpPr>
      <p:grpSpPr>
        <a:xfrm>
          <a:off x="0" y="0"/>
          <a:ext cx="0" cy="0"/>
          <a:chOff x="0" y="0"/>
          <a:chExt cx="0" cy="0"/>
        </a:xfrm>
      </p:grpSpPr>
      <p:sp>
        <p:nvSpPr>
          <p:cNvPr id="10" name="Title 1"/>
          <p:cNvSpPr>
            <a:spLocks noGrp="1"/>
          </p:cNvSpPr>
          <p:nvPr>
            <p:ph type="title"/>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edit Master title style</a:t>
            </a:r>
          </a:p>
        </p:txBody>
      </p:sp>
      <p:sp>
        <p:nvSpPr>
          <p:cNvPr id="11" name="Text Placeholder 29"/>
          <p:cNvSpPr>
            <a:spLocks noGrp="1"/>
          </p:cNvSpPr>
          <p:nvPr>
            <p:ph type="body" sz="quarter" idx="14"/>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edit Master text styles</a:t>
            </a:r>
          </a:p>
        </p:txBody>
      </p:sp>
      <p:sp>
        <p:nvSpPr>
          <p:cNvPr id="13" name="Content Placeholder 12"/>
          <p:cNvSpPr>
            <a:spLocks noGrp="1"/>
          </p:cNvSpPr>
          <p:nvPr>
            <p:ph sz="quarter" idx="18"/>
          </p:nvPr>
        </p:nvSpPr>
        <p:spPr>
          <a:xfrm>
            <a:off x="466166" y="1371600"/>
            <a:ext cx="4016187" cy="4815444"/>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2"/>
          <p:cNvSpPr>
            <a:spLocks noGrp="1"/>
          </p:cNvSpPr>
          <p:nvPr>
            <p:ph sz="quarter" idx="19"/>
          </p:nvPr>
        </p:nvSpPr>
        <p:spPr>
          <a:xfrm>
            <a:off x="4715435" y="1371601"/>
            <a:ext cx="4007225" cy="4805082"/>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Date Placeholder 3"/>
          <p:cNvSpPr>
            <a:spLocks noGrp="1"/>
          </p:cNvSpPr>
          <p:nvPr>
            <p:ph type="dt" sz="half" idx="20"/>
          </p:nvPr>
        </p:nvSpPr>
        <p:spPr>
          <a:xfrm>
            <a:off x="7004050" y="6465888"/>
            <a:ext cx="806450" cy="211137"/>
          </a:xfrm>
        </p:spPr>
        <p:txBody>
          <a:bodyPr/>
          <a:lstStyle>
            <a:lvl1pPr algn="r">
              <a:defRPr sz="800" smtClean="0">
                <a:solidFill>
                  <a:srgbClr val="5F5F5F"/>
                </a:solidFill>
                <a:latin typeface="+mn-lt"/>
              </a:defRPr>
            </a:lvl1pPr>
          </a:lstStyle>
          <a:p>
            <a:pPr>
              <a:defRPr/>
            </a:pPr>
            <a:r>
              <a:rPr lang="en-US"/>
              <a:t>8/07/2013</a:t>
            </a:r>
            <a:endParaRPr lang="en-US" dirty="0"/>
          </a:p>
        </p:txBody>
      </p:sp>
      <p:sp>
        <p:nvSpPr>
          <p:cNvPr id="7" name="Footer Placeholder 4"/>
          <p:cNvSpPr>
            <a:spLocks noGrp="1"/>
          </p:cNvSpPr>
          <p:nvPr>
            <p:ph type="ftr" sz="quarter" idx="21"/>
          </p:nvPr>
        </p:nvSpPr>
        <p:spPr>
          <a:xfrm>
            <a:off x="2724150" y="6462713"/>
            <a:ext cx="4257675" cy="388937"/>
          </a:xfrm>
        </p:spPr>
        <p:txBody>
          <a:bodyPr/>
          <a:lstStyle>
            <a:lvl1pPr>
              <a:defRPr sz="800" dirty="0" smtClean="0">
                <a:solidFill>
                  <a:srgbClr val="5F5F5F"/>
                </a:solidFill>
                <a:latin typeface="+mn-lt"/>
              </a:defRPr>
            </a:lvl1pPr>
          </a:lstStyle>
          <a:p>
            <a:pPr>
              <a:defRPr/>
            </a:pPr>
            <a:r>
              <a:rPr lang="en-US"/>
              <a:t>ESA/CNES/Atmel Steering</a:t>
            </a: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A: Head, sub, smart 2col titles">
    <p:spTree>
      <p:nvGrpSpPr>
        <p:cNvPr id="1" name=""/>
        <p:cNvGrpSpPr/>
        <p:nvPr/>
      </p:nvGrpSpPr>
      <p:grpSpPr>
        <a:xfrm>
          <a:off x="0" y="0"/>
          <a:ext cx="0" cy="0"/>
          <a:chOff x="0" y="0"/>
          <a:chExt cx="0" cy="0"/>
        </a:xfrm>
      </p:grpSpPr>
      <p:sp>
        <p:nvSpPr>
          <p:cNvPr id="31" name="Content Placeholder 12"/>
          <p:cNvSpPr>
            <a:spLocks noGrp="1"/>
          </p:cNvSpPr>
          <p:nvPr>
            <p:ph sz="quarter" idx="18"/>
          </p:nvPr>
        </p:nvSpPr>
        <p:spPr>
          <a:xfrm>
            <a:off x="466165" y="1936376"/>
            <a:ext cx="4016187" cy="423134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2" name="Text Placeholder 14"/>
          <p:cNvSpPr>
            <a:spLocks noGrp="1"/>
          </p:cNvSpPr>
          <p:nvPr>
            <p:ph type="body" sz="quarter" idx="20"/>
          </p:nvPr>
        </p:nvSpPr>
        <p:spPr>
          <a:xfrm>
            <a:off x="464004" y="1362075"/>
            <a:ext cx="4035425" cy="466725"/>
          </a:xfrm>
          <a:prstGeom prst="rect">
            <a:avLst/>
          </a:prstGeom>
        </p:spPr>
        <p:txBody>
          <a:bodyPr/>
          <a:lstStyle>
            <a:lvl1pPr marL="0" indent="0" algn="l">
              <a:buNone/>
              <a:defRPr sz="1800" b="1">
                <a:solidFill>
                  <a:schemeClr val="accent2"/>
                </a:solidFill>
              </a:defRPr>
            </a:lvl1pPr>
          </a:lstStyle>
          <a:p>
            <a:pPr lvl="0"/>
            <a:r>
              <a:rPr lang="en-US" dirty="0" smtClean="0"/>
              <a:t>Click to edit Master text styles</a:t>
            </a:r>
          </a:p>
        </p:txBody>
      </p:sp>
      <p:sp>
        <p:nvSpPr>
          <p:cNvPr id="37" name="Content Placeholder 12"/>
          <p:cNvSpPr>
            <a:spLocks noGrp="1"/>
          </p:cNvSpPr>
          <p:nvPr>
            <p:ph sz="quarter" idx="21"/>
          </p:nvPr>
        </p:nvSpPr>
        <p:spPr>
          <a:xfrm>
            <a:off x="4657165" y="1936376"/>
            <a:ext cx="4016187" cy="4231341"/>
          </a:xfrm>
          <a:prstGeom prst="rect">
            <a:avLst/>
          </a:prstGeom>
        </p:spPr>
        <p:txBody>
          <a:bodyPr/>
          <a:lstStyle>
            <a:lvl1pPr marL="228600" indent="-228600">
              <a:buSzPct val="150000"/>
              <a:defRPr sz="1800">
                <a:solidFill>
                  <a:schemeClr val="accent2"/>
                </a:solidFill>
              </a:defRPr>
            </a:lvl1pPr>
            <a:lvl2pPr marL="685800" indent="-228600">
              <a:defRPr>
                <a:solidFill>
                  <a:schemeClr val="accent2"/>
                </a:solidFill>
              </a:defRPr>
            </a:lvl2pPr>
            <a:lvl3pPr marL="1085850" indent="-171450">
              <a:defRPr sz="1500">
                <a:solidFill>
                  <a:schemeClr val="accent2"/>
                </a:solidFill>
              </a:defRPr>
            </a:lvl3pPr>
            <a:lvl4pPr marL="1543050" indent="-171450">
              <a:defRPr>
                <a:solidFill>
                  <a:schemeClr val="accent2"/>
                </a:solidFill>
              </a:defRPr>
            </a:lvl4pPr>
            <a:lvl5pPr marL="2000250" indent="-171450">
              <a:defRPr sz="12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Text Placeholder 14"/>
          <p:cNvSpPr>
            <a:spLocks noGrp="1"/>
          </p:cNvSpPr>
          <p:nvPr>
            <p:ph type="body" sz="quarter" idx="22"/>
          </p:nvPr>
        </p:nvSpPr>
        <p:spPr>
          <a:xfrm>
            <a:off x="4638675" y="1362075"/>
            <a:ext cx="4035425" cy="466725"/>
          </a:xfrm>
          <a:prstGeom prst="rect">
            <a:avLst/>
          </a:prstGeom>
        </p:spPr>
        <p:txBody>
          <a:bodyPr/>
          <a:lstStyle>
            <a:lvl1pPr marL="0" indent="0" algn="l">
              <a:buNone/>
              <a:defRPr sz="1800" b="1">
                <a:solidFill>
                  <a:schemeClr val="accent2"/>
                </a:solidFill>
              </a:defRPr>
            </a:lvl1pPr>
          </a:lstStyle>
          <a:p>
            <a:pPr lvl="0"/>
            <a:r>
              <a:rPr lang="en-US" dirty="0" smtClean="0"/>
              <a:t>Click to edit Master text styles</a:t>
            </a:r>
          </a:p>
        </p:txBody>
      </p:sp>
      <p:sp>
        <p:nvSpPr>
          <p:cNvPr id="14" name="Title 1"/>
          <p:cNvSpPr>
            <a:spLocks noGrp="1"/>
          </p:cNvSpPr>
          <p:nvPr>
            <p:ph type="title"/>
          </p:nvPr>
        </p:nvSpPr>
        <p:spPr bwMode="auto">
          <a:xfrm>
            <a:off x="457200" y="301752"/>
            <a:ext cx="8229601" cy="449942"/>
          </a:xfrm>
          <a:prstGeom prst="rect">
            <a:avLst/>
          </a:prstGeom>
          <a:noFill/>
          <a:ln>
            <a:miter lim="800000"/>
            <a:headEnd/>
            <a:tailEnd/>
          </a:ln>
        </p:spPr>
        <p:txBody>
          <a:bodyPr vert="horz" wrap="square" lIns="91440" tIns="45720" rIns="91440" bIns="45720" numCol="1" compatLnSpc="1">
            <a:prstTxWarp prst="textNoShape">
              <a:avLst/>
            </a:prstTxWarp>
          </a:bodyPr>
          <a:lstStyle>
            <a:lvl1pPr>
              <a:defRPr sz="2400"/>
            </a:lvl1pPr>
          </a:lstStyle>
          <a:p>
            <a:r>
              <a:rPr lang="en-US" dirty="0" smtClean="0"/>
              <a:t>Click to edit Master title style</a:t>
            </a:r>
          </a:p>
        </p:txBody>
      </p:sp>
      <p:sp>
        <p:nvSpPr>
          <p:cNvPr id="15" name="Text Placeholder 29"/>
          <p:cNvSpPr>
            <a:spLocks noGrp="1"/>
          </p:cNvSpPr>
          <p:nvPr>
            <p:ph type="body" sz="quarter" idx="14"/>
          </p:nvPr>
        </p:nvSpPr>
        <p:spPr>
          <a:xfrm>
            <a:off x="457200" y="758952"/>
            <a:ext cx="8229600" cy="348343"/>
          </a:xfrm>
          <a:prstGeom prst="rect">
            <a:avLst/>
          </a:prstGeom>
        </p:spPr>
        <p:txBody>
          <a:bodyPr lIns="91440" rIns="91440"/>
          <a:lstStyle>
            <a:lvl1pPr marL="0" indent="0">
              <a:buNone/>
              <a:defRPr sz="2000" baseline="0">
                <a:solidFill>
                  <a:schemeClr val="accent2"/>
                </a:solidFill>
              </a:defRPr>
            </a:lvl1pPr>
          </a:lstStyle>
          <a:p>
            <a:pPr lvl="0"/>
            <a:r>
              <a:rPr lang="en-US" dirty="0" smtClean="0"/>
              <a:t>Click to edit Master text styles</a:t>
            </a:r>
          </a:p>
        </p:txBody>
      </p:sp>
      <p:sp>
        <p:nvSpPr>
          <p:cNvPr id="8" name="Date Placeholder 3"/>
          <p:cNvSpPr>
            <a:spLocks noGrp="1"/>
          </p:cNvSpPr>
          <p:nvPr>
            <p:ph type="dt" sz="half" idx="23"/>
          </p:nvPr>
        </p:nvSpPr>
        <p:spPr>
          <a:xfrm>
            <a:off x="7004050" y="6465888"/>
            <a:ext cx="806450" cy="211137"/>
          </a:xfrm>
        </p:spPr>
        <p:txBody>
          <a:bodyPr/>
          <a:lstStyle>
            <a:lvl1pPr algn="r">
              <a:defRPr sz="800" smtClean="0">
                <a:solidFill>
                  <a:srgbClr val="5F5F5F"/>
                </a:solidFill>
                <a:latin typeface="+mn-lt"/>
              </a:defRPr>
            </a:lvl1pPr>
          </a:lstStyle>
          <a:p>
            <a:pPr>
              <a:defRPr/>
            </a:pPr>
            <a:r>
              <a:rPr lang="en-US"/>
              <a:t>8/07/2013</a:t>
            </a:r>
            <a:endParaRPr lang="en-US" dirty="0"/>
          </a:p>
        </p:txBody>
      </p:sp>
      <p:sp>
        <p:nvSpPr>
          <p:cNvPr id="9" name="Footer Placeholder 4"/>
          <p:cNvSpPr>
            <a:spLocks noGrp="1"/>
          </p:cNvSpPr>
          <p:nvPr>
            <p:ph type="ftr" sz="quarter" idx="24"/>
          </p:nvPr>
        </p:nvSpPr>
        <p:spPr>
          <a:xfrm>
            <a:off x="2724150" y="6462713"/>
            <a:ext cx="4257675" cy="388937"/>
          </a:xfrm>
        </p:spPr>
        <p:txBody>
          <a:bodyPr/>
          <a:lstStyle>
            <a:lvl1pPr>
              <a:defRPr sz="800" dirty="0" smtClean="0">
                <a:solidFill>
                  <a:srgbClr val="5F5F5F"/>
                </a:solidFill>
                <a:latin typeface="+mn-lt"/>
              </a:defRPr>
            </a:lvl1pPr>
          </a:lstStyle>
          <a:p>
            <a:pPr>
              <a:defRPr/>
            </a:pPr>
            <a:r>
              <a:rPr lang="en-US"/>
              <a:t>ESA/CNES/Atmel Steering</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93.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image" Target="../media/image3.png"/><Relationship Id="rId5" Type="http://schemas.openxmlformats.org/officeDocument/2006/relationships/theme" Target="../theme/theme10.xml"/><Relationship Id="rId4" Type="http://schemas.openxmlformats.org/officeDocument/2006/relationships/slideLayout" Target="../slideLayouts/slideLayout94.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slideLayout" Target="../slideLayouts/slideLayout107.xml"/><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slideLayout" Target="../slideLayouts/slideLayout106.xml"/><Relationship Id="rId17" Type="http://schemas.openxmlformats.org/officeDocument/2006/relationships/image" Target="../media/image14.png"/><Relationship Id="rId2" Type="http://schemas.openxmlformats.org/officeDocument/2006/relationships/slideLayout" Target="../slideLayouts/slideLayout96.xml"/><Relationship Id="rId16" Type="http://schemas.openxmlformats.org/officeDocument/2006/relationships/theme" Target="../theme/theme11.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5" Type="http://schemas.openxmlformats.org/officeDocument/2006/relationships/slideLayout" Target="../slideLayouts/slideLayout109.xml"/><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slideLayout" Target="../slideLayouts/slideLayout10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6" Type="http://schemas.openxmlformats.org/officeDocument/2006/relationships/image" Target="../media/image2.png"/><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theme" Target="../theme/theme2.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3.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3.png"/><Relationship Id="rId5" Type="http://schemas.openxmlformats.org/officeDocument/2006/relationships/theme" Target="../theme/theme4.xml"/><Relationship Id="rId4" Type="http://schemas.openxmlformats.org/officeDocument/2006/relationships/slideLayout" Target="../slideLayouts/slideLayout33.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36.xml"/><Relationship Id="rId7" Type="http://schemas.openxmlformats.org/officeDocument/2006/relationships/slideLayout" Target="../slideLayouts/slideLayout40.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6" Type="http://schemas.openxmlformats.org/officeDocument/2006/relationships/image" Target="../media/image14.pn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theme" Target="../theme/theme6.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image" Target="../media/image15.png"/><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theme" Target="../theme/theme7.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image" Target="../media/image14.png"/><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theme" Target="../theme/theme9.xml"/><Relationship Id="rId3" Type="http://schemas.openxmlformats.org/officeDocument/2006/relationships/slideLayout" Target="../slideLayouts/slideLayout86.xml"/><Relationship Id="rId7" Type="http://schemas.openxmlformats.org/officeDocument/2006/relationships/slideLayout" Target="../slideLayouts/slideLayout90.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5" Type="http://schemas.openxmlformats.org/officeDocument/2006/relationships/slideLayout" Target="../slideLayouts/slideLayout88.xml"/><Relationship Id="rId4"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descr="AtmelLogo_2012.png"/>
          <p:cNvPicPr>
            <a:picLocks noChangeAspect="1"/>
          </p:cNvPicPr>
          <p:nvPr userDrawn="1"/>
        </p:nvPicPr>
        <p:blipFill>
          <a:blip r:embed="rId5" cstate="print"/>
          <a:stretch>
            <a:fillRect/>
          </a:stretch>
        </p:blipFill>
        <p:spPr>
          <a:xfrm>
            <a:off x="423077" y="857578"/>
            <a:ext cx="3548417" cy="882940"/>
          </a:xfrm>
          <a:prstGeom prst="rect">
            <a:avLst/>
          </a:prstGeom>
        </p:spPr>
      </p:pic>
    </p:spTree>
  </p:cSld>
  <p:clrMap bg1="lt1" tx1="dk1" bg2="lt2" tx2="dk2" accent1="accent1" accent2="accent2" accent3="accent3" accent4="accent4" accent5="accent5" accent6="accent6" hlink="hlink" folHlink="folHlink"/>
  <p:sldLayoutIdLst>
    <p:sldLayoutId id="2147483919" r:id="rId1"/>
    <p:sldLayoutId id="2147483910" r:id="rId2"/>
    <p:sldLayoutId id="2147483955" r:id="rId3"/>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22" name="Picture 2" descr="AtmelLogo_2012_TagSlug.png"/>
          <p:cNvPicPr>
            <a:picLocks noChangeAspect="1"/>
          </p:cNvPicPr>
          <p:nvPr userDrawn="1"/>
        </p:nvPicPr>
        <p:blipFill>
          <a:blip r:embed="rId6" cstate="print"/>
          <a:srcRect/>
          <a:stretch>
            <a:fillRect/>
          </a:stretch>
        </p:blipFill>
        <p:spPr bwMode="auto">
          <a:xfrm>
            <a:off x="695325" y="2627313"/>
            <a:ext cx="7766050" cy="7127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13" r:id="rId1"/>
    <p:sldLayoutId id="2147484014" r:id="rId2"/>
    <p:sldLayoutId id="2147484015" r:id="rId3"/>
    <p:sldLayoutId id="2147484016" r:id="rId4"/>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Verdana" pitchFamily="34" charset="0"/>
        </a:defRPr>
      </a:lvl2pPr>
      <a:lvl3pPr algn="ctr" rtl="0" eaLnBrk="0" fontAlgn="base" hangingPunct="0">
        <a:spcBef>
          <a:spcPct val="0"/>
        </a:spcBef>
        <a:spcAft>
          <a:spcPct val="0"/>
        </a:spcAft>
        <a:defRPr sz="4400">
          <a:solidFill>
            <a:schemeClr val="tx1"/>
          </a:solidFill>
          <a:latin typeface="Verdana" pitchFamily="34" charset="0"/>
        </a:defRPr>
      </a:lvl3pPr>
      <a:lvl4pPr algn="ctr" rtl="0" eaLnBrk="0" fontAlgn="base" hangingPunct="0">
        <a:spcBef>
          <a:spcPct val="0"/>
        </a:spcBef>
        <a:spcAft>
          <a:spcPct val="0"/>
        </a:spcAft>
        <a:defRPr sz="4400">
          <a:solidFill>
            <a:schemeClr val="tx1"/>
          </a:solidFill>
          <a:latin typeface="Verdana" pitchFamily="34" charset="0"/>
        </a:defRPr>
      </a:lvl4pPr>
      <a:lvl5pPr algn="ctr" rtl="0" eaLnBrk="0" fontAlgn="base" hangingPunct="0">
        <a:spcBef>
          <a:spcPct val="0"/>
        </a:spcBef>
        <a:spcAft>
          <a:spcPct val="0"/>
        </a:spcAft>
        <a:defRPr sz="4400">
          <a:solidFill>
            <a:schemeClr val="tx1"/>
          </a:solidFill>
          <a:latin typeface="Verdana" pitchFamily="34" charset="0"/>
        </a:defRPr>
      </a:lvl5pPr>
      <a:lvl6pPr marL="457200" algn="ctr" rtl="0" fontAlgn="base">
        <a:spcBef>
          <a:spcPct val="0"/>
        </a:spcBef>
        <a:spcAft>
          <a:spcPct val="0"/>
        </a:spcAft>
        <a:defRPr sz="4400">
          <a:solidFill>
            <a:schemeClr val="tx1"/>
          </a:solidFill>
          <a:latin typeface="Verdana" pitchFamily="34" charset="0"/>
        </a:defRPr>
      </a:lvl6pPr>
      <a:lvl7pPr marL="914400" algn="ctr" rtl="0" fontAlgn="base">
        <a:spcBef>
          <a:spcPct val="0"/>
        </a:spcBef>
        <a:spcAft>
          <a:spcPct val="0"/>
        </a:spcAft>
        <a:defRPr sz="4400">
          <a:solidFill>
            <a:schemeClr val="tx1"/>
          </a:solidFill>
          <a:latin typeface="Verdana" pitchFamily="34" charset="0"/>
        </a:defRPr>
      </a:lvl7pPr>
      <a:lvl8pPr marL="1371600" algn="ctr" rtl="0" fontAlgn="base">
        <a:spcBef>
          <a:spcPct val="0"/>
        </a:spcBef>
        <a:spcAft>
          <a:spcPct val="0"/>
        </a:spcAft>
        <a:defRPr sz="4400">
          <a:solidFill>
            <a:schemeClr val="tx1"/>
          </a:solidFill>
          <a:latin typeface="Verdana" pitchFamily="34" charset="0"/>
        </a:defRPr>
      </a:lvl8pPr>
      <a:lvl9pPr marL="1828800" algn="ctr" rtl="0" fontAlgn="base">
        <a:spcBef>
          <a:spcPct val="0"/>
        </a:spcBef>
        <a:spcAft>
          <a:spcPct val="0"/>
        </a:spcAft>
        <a:defRPr sz="44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Date Placeholder 3"/>
          <p:cNvSpPr>
            <a:spLocks noGrp="1"/>
          </p:cNvSpPr>
          <p:nvPr>
            <p:ph type="dt" sz="half" idx="2"/>
          </p:nvPr>
        </p:nvSpPr>
        <p:spPr>
          <a:xfrm>
            <a:off x="6977063" y="6465888"/>
            <a:ext cx="806450" cy="211137"/>
          </a:xfrm>
          <a:prstGeom prst="rect">
            <a:avLst/>
          </a:prstGeom>
        </p:spPr>
        <p:txBody>
          <a:bodyPr lIns="0"/>
          <a:lstStyle>
            <a:lvl1pPr algn="r">
              <a:defRPr sz="800" smtClean="0">
                <a:solidFill>
                  <a:srgbClr val="5F5F5F"/>
                </a:solidFill>
                <a:latin typeface="+mn-lt"/>
              </a:defRPr>
            </a:lvl1pPr>
          </a:lstStyle>
          <a:p>
            <a:pPr>
              <a:defRPr/>
            </a:pPr>
            <a:r>
              <a:rPr lang="en-US"/>
              <a:t>8/07/2013</a:t>
            </a:r>
            <a:endParaRPr lang="en-US" dirty="0"/>
          </a:p>
        </p:txBody>
      </p:sp>
      <p:sp>
        <p:nvSpPr>
          <p:cNvPr id="13" name="Rectangle 12"/>
          <p:cNvSpPr>
            <a:spLocks noChangeArrowheads="1"/>
          </p:cNvSpPr>
          <p:nvPr/>
        </p:nvSpPr>
        <p:spPr bwMode="auto">
          <a:xfrm>
            <a:off x="0" y="26988"/>
            <a:ext cx="182563" cy="403225"/>
          </a:xfrm>
          <a:prstGeom prst="rect">
            <a:avLst/>
          </a:prstGeom>
          <a:noFill/>
          <a:ln w="9525" cap="flat" cmpd="sng">
            <a:noFill/>
            <a:prstDash val="solid"/>
            <a:miter lim="800000"/>
            <a:headEnd/>
            <a:tailEnd/>
          </a:ln>
          <a:effectLst/>
        </p:spPr>
        <p:txBody>
          <a:bodyPr wrap="none" lIns="90000" tIns="46800" rIns="90000" bIns="46800" anchor="ctr">
            <a:spAutoFit/>
          </a:bodyPr>
          <a:lstStyle/>
          <a:p>
            <a:pPr>
              <a:defRPr/>
            </a:pPr>
            <a:endParaRPr lang="en-US" dirty="0">
              <a:solidFill>
                <a:srgbClr val="1A63B3"/>
              </a:solidFill>
            </a:endParaRPr>
          </a:p>
        </p:txBody>
      </p:sp>
      <p:sp>
        <p:nvSpPr>
          <p:cNvPr id="16" name="TextBox 15"/>
          <p:cNvSpPr txBox="1"/>
          <p:nvPr/>
        </p:nvSpPr>
        <p:spPr>
          <a:xfrm>
            <a:off x="220663" y="6467475"/>
            <a:ext cx="590550" cy="214313"/>
          </a:xfrm>
          <a:prstGeom prst="rect">
            <a:avLst/>
          </a:prstGeom>
          <a:noFill/>
        </p:spPr>
        <p:txBody>
          <a:bodyPr lIns="0" rIns="0" anchor="b">
            <a:spAutoFit/>
          </a:bodyPr>
          <a:lstStyle/>
          <a:p>
            <a:pPr>
              <a:defRPr/>
            </a:pPr>
            <a:fld id="{48C22F35-E731-449C-81BC-1F0ED4B2549D}" type="slidenum">
              <a:rPr lang="en-US" sz="800">
                <a:solidFill>
                  <a:srgbClr val="5F5F5F"/>
                </a:solidFill>
                <a:latin typeface="Verdana" pitchFamily="34" charset="0"/>
              </a:rPr>
              <a:pPr>
                <a:defRPr/>
              </a:pPr>
              <a:t>‹#›</a:t>
            </a:fld>
            <a:endParaRPr lang="en-US" sz="800" dirty="0">
              <a:solidFill>
                <a:srgbClr val="5F5F5F"/>
              </a:solidFill>
              <a:latin typeface="Verdana" pitchFamily="34" charset="0"/>
            </a:endParaRPr>
          </a:p>
        </p:txBody>
      </p:sp>
      <p:sp>
        <p:nvSpPr>
          <p:cNvPr id="17" name="Footer Placeholder 4"/>
          <p:cNvSpPr txBox="1">
            <a:spLocks/>
          </p:cNvSpPr>
          <p:nvPr/>
        </p:nvSpPr>
        <p:spPr>
          <a:xfrm>
            <a:off x="695325" y="6464300"/>
            <a:ext cx="2011363" cy="214313"/>
          </a:xfrm>
          <a:prstGeom prst="rect">
            <a:avLst/>
          </a:prstGeom>
        </p:spPr>
        <p:txBody>
          <a:bodyPr lIns="0" rIns="0" anchor="b">
            <a:spAutoFit/>
          </a:bodyPr>
          <a:lstStyle/>
          <a:p>
            <a:r>
              <a:rPr lang="en-US" sz="800">
                <a:solidFill>
                  <a:srgbClr val="5F5F5F"/>
                </a:solidFill>
                <a:latin typeface="Verdana" pitchFamily="34" charset="0"/>
                <a:ea typeface="ＭＳ Ｐゴシック"/>
                <a:cs typeface="Arial" charset="0"/>
                <a:sym typeface="Verdana" pitchFamily="34" charset="0"/>
              </a:rPr>
              <a:t>© 2012 Copyright Atmel Corporation</a:t>
            </a:r>
            <a:endParaRPr lang="en-US" sz="800">
              <a:solidFill>
                <a:srgbClr val="5F5F5F"/>
              </a:solidFill>
              <a:latin typeface="Verdana" pitchFamily="34" charset="0"/>
              <a:ea typeface="ＭＳ Ｐゴシック"/>
              <a:cs typeface="Arial" charset="0"/>
            </a:endParaRPr>
          </a:p>
        </p:txBody>
      </p:sp>
      <p:sp>
        <p:nvSpPr>
          <p:cNvPr id="18" name="Footer Placeholder 4"/>
          <p:cNvSpPr>
            <a:spLocks noGrp="1"/>
          </p:cNvSpPr>
          <p:nvPr>
            <p:ph type="ftr" sz="quarter" idx="3"/>
          </p:nvPr>
        </p:nvSpPr>
        <p:spPr>
          <a:xfrm>
            <a:off x="2697163" y="6462713"/>
            <a:ext cx="4257675" cy="388937"/>
          </a:xfrm>
          <a:prstGeom prst="rect">
            <a:avLst/>
          </a:prstGeom>
        </p:spPr>
        <p:txBody>
          <a:bodyPr lIns="0" rIns="0"/>
          <a:lstStyle>
            <a:lvl1pPr algn="r">
              <a:defRPr sz="800" dirty="0" smtClean="0">
                <a:solidFill>
                  <a:srgbClr val="5F5F5F"/>
                </a:solidFill>
                <a:latin typeface="+mn-lt"/>
              </a:defRPr>
            </a:lvl1pPr>
          </a:lstStyle>
          <a:p>
            <a:pPr>
              <a:defRPr/>
            </a:pPr>
            <a:r>
              <a:rPr lang="en-US"/>
              <a:t>ESA/CNES/Atmel Steering</a:t>
            </a:r>
          </a:p>
        </p:txBody>
      </p:sp>
      <p:pic>
        <p:nvPicPr>
          <p:cNvPr id="4103" name="Picture 9" descr="AtmelLogo_NoTM_2012.png"/>
          <p:cNvPicPr>
            <a:picLocks noChangeAspect="1"/>
          </p:cNvPicPr>
          <p:nvPr userDrawn="1"/>
        </p:nvPicPr>
        <p:blipFill>
          <a:blip r:embed="rId17" cstate="print"/>
          <a:srcRect/>
          <a:stretch>
            <a:fillRect/>
          </a:stretch>
        </p:blipFill>
        <p:spPr bwMode="auto">
          <a:xfrm>
            <a:off x="7861300" y="6427788"/>
            <a:ext cx="1069975" cy="266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18" r:id="rId1"/>
    <p:sldLayoutId id="2147484019" r:id="rId2"/>
    <p:sldLayoutId id="2147484020" r:id="rId3"/>
    <p:sldLayoutId id="2147484021" r:id="rId4"/>
    <p:sldLayoutId id="2147484022" r:id="rId5"/>
    <p:sldLayoutId id="2147484023" r:id="rId6"/>
    <p:sldLayoutId id="2147484024" r:id="rId7"/>
    <p:sldLayoutId id="2147484025" r:id="rId8"/>
    <p:sldLayoutId id="2147484026" r:id="rId9"/>
    <p:sldLayoutId id="2147484027" r:id="rId10"/>
    <p:sldLayoutId id="2147484028" r:id="rId11"/>
    <p:sldLayoutId id="2147484029" r:id="rId12"/>
    <p:sldLayoutId id="2147484030" r:id="rId13"/>
    <p:sldLayoutId id="2147484031" r:id="rId14"/>
    <p:sldLayoutId id="2147484032" r:id="rId15"/>
  </p:sldLayoutIdLst>
  <p:hf hdr="0"/>
  <p:txStyles>
    <p:titleStyle>
      <a:lvl1pPr algn="l" rtl="0" fontAlgn="base">
        <a:spcBef>
          <a:spcPct val="0"/>
        </a:spcBef>
        <a:spcAft>
          <a:spcPct val="0"/>
        </a:spcAft>
        <a:defRPr sz="2200" b="1" kern="1200">
          <a:solidFill>
            <a:schemeClr val="accent1"/>
          </a:solidFill>
          <a:latin typeface="+mj-lt"/>
          <a:ea typeface="Verdana" pitchFamily="34" charset="0"/>
          <a:cs typeface="Verdana" pitchFamily="34" charset="0"/>
        </a:defRPr>
      </a:lvl1pPr>
      <a:lvl2pPr algn="l" rtl="0" fontAlgn="base">
        <a:spcBef>
          <a:spcPct val="0"/>
        </a:spcBef>
        <a:spcAft>
          <a:spcPct val="0"/>
        </a:spcAft>
        <a:defRPr sz="2200" b="1">
          <a:solidFill>
            <a:schemeClr val="accent1"/>
          </a:solidFill>
          <a:latin typeface="Verdana" pitchFamily="34" charset="0"/>
          <a:ea typeface="Verdana" pitchFamily="34" charset="0"/>
          <a:cs typeface="Verdana" pitchFamily="34" charset="0"/>
        </a:defRPr>
      </a:lvl2pPr>
      <a:lvl3pPr algn="l" rtl="0" fontAlgn="base">
        <a:spcBef>
          <a:spcPct val="0"/>
        </a:spcBef>
        <a:spcAft>
          <a:spcPct val="0"/>
        </a:spcAft>
        <a:defRPr sz="2200" b="1">
          <a:solidFill>
            <a:schemeClr val="accent1"/>
          </a:solidFill>
          <a:latin typeface="Verdana" pitchFamily="34" charset="0"/>
          <a:ea typeface="Verdana" pitchFamily="34" charset="0"/>
          <a:cs typeface="Verdana" pitchFamily="34" charset="0"/>
        </a:defRPr>
      </a:lvl3pPr>
      <a:lvl4pPr algn="l" rtl="0" fontAlgn="base">
        <a:spcBef>
          <a:spcPct val="0"/>
        </a:spcBef>
        <a:spcAft>
          <a:spcPct val="0"/>
        </a:spcAft>
        <a:defRPr sz="2200" b="1">
          <a:solidFill>
            <a:schemeClr val="accent1"/>
          </a:solidFill>
          <a:latin typeface="Verdana" pitchFamily="34" charset="0"/>
          <a:ea typeface="Verdana" pitchFamily="34" charset="0"/>
          <a:cs typeface="Verdana" pitchFamily="34" charset="0"/>
        </a:defRPr>
      </a:lvl4pPr>
      <a:lvl5pPr algn="l" rtl="0" fontAlgn="base">
        <a:spcBef>
          <a:spcPct val="0"/>
        </a:spcBef>
        <a:spcAft>
          <a:spcPct val="0"/>
        </a:spcAft>
        <a:defRPr sz="2200" b="1">
          <a:solidFill>
            <a:schemeClr val="accent1"/>
          </a:solidFill>
          <a:latin typeface="Verdana" pitchFamily="34" charset="0"/>
          <a:ea typeface="Verdana" pitchFamily="34" charset="0"/>
          <a:cs typeface="Verdana" pitchFamily="34" charset="0"/>
        </a:defRPr>
      </a:lvl5pPr>
      <a:lvl6pPr marL="457200" algn="l" rtl="0" eaLnBrk="1" fontAlgn="base" hangingPunct="1">
        <a:spcBef>
          <a:spcPct val="0"/>
        </a:spcBef>
        <a:spcAft>
          <a:spcPct val="0"/>
        </a:spcAft>
        <a:defRPr sz="2200" b="1">
          <a:solidFill>
            <a:schemeClr val="accent1"/>
          </a:solidFill>
          <a:latin typeface="Verdana" pitchFamily="34" charset="0"/>
        </a:defRPr>
      </a:lvl6pPr>
      <a:lvl7pPr marL="914400" algn="l" rtl="0" eaLnBrk="1" fontAlgn="base" hangingPunct="1">
        <a:spcBef>
          <a:spcPct val="0"/>
        </a:spcBef>
        <a:spcAft>
          <a:spcPct val="0"/>
        </a:spcAft>
        <a:defRPr sz="2200" b="1">
          <a:solidFill>
            <a:schemeClr val="accent1"/>
          </a:solidFill>
          <a:latin typeface="Verdana" pitchFamily="34" charset="0"/>
        </a:defRPr>
      </a:lvl7pPr>
      <a:lvl8pPr marL="1371600" algn="l" rtl="0" eaLnBrk="1" fontAlgn="base" hangingPunct="1">
        <a:spcBef>
          <a:spcPct val="0"/>
        </a:spcBef>
        <a:spcAft>
          <a:spcPct val="0"/>
        </a:spcAft>
        <a:defRPr sz="2200" b="1">
          <a:solidFill>
            <a:schemeClr val="accent1"/>
          </a:solidFill>
          <a:latin typeface="Verdana" pitchFamily="34" charset="0"/>
        </a:defRPr>
      </a:lvl8pPr>
      <a:lvl9pPr marL="1828800" algn="l" rtl="0" eaLnBrk="1" fontAlgn="base" hangingPunct="1">
        <a:spcBef>
          <a:spcPct val="0"/>
        </a:spcBef>
        <a:spcAft>
          <a:spcPct val="0"/>
        </a:spcAft>
        <a:defRPr sz="2200" b="1">
          <a:solidFill>
            <a:schemeClr val="accent1"/>
          </a:solidFill>
          <a:latin typeface="Verdana" pitchFamily="34" charset="0"/>
        </a:defRPr>
      </a:lvl9pPr>
    </p:titleStyle>
    <p:bodyStyle>
      <a:lvl1pPr marL="342900" indent="-342900" algn="l" rtl="0" fontAlgn="base">
        <a:spcBef>
          <a:spcPct val="20000"/>
        </a:spcBef>
        <a:spcAft>
          <a:spcPct val="0"/>
        </a:spcAft>
        <a:buClr>
          <a:schemeClr val="accent1"/>
        </a:buClr>
        <a:buSzPct val="120000"/>
        <a:buFont typeface="Arial" charset="0"/>
        <a:buChar char="•"/>
        <a:defRPr lang="en-US" sz="2000" kern="1200" dirty="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120000"/>
        <a:buFont typeface="Arial" charset="0"/>
        <a:buChar char="•"/>
        <a:defRPr sz="1600" kern="1200">
          <a:solidFill>
            <a:schemeClr val="tx2"/>
          </a:solidFill>
          <a:latin typeface="+mn-lt"/>
          <a:ea typeface="+mn-ea"/>
          <a:cs typeface="+mn-cs"/>
        </a:defRPr>
      </a:lvl2pPr>
      <a:lvl3pPr marL="1143000" indent="-228600" algn="l" rtl="0" fontAlgn="base">
        <a:spcBef>
          <a:spcPct val="20000"/>
        </a:spcBef>
        <a:spcAft>
          <a:spcPct val="0"/>
        </a:spcAft>
        <a:buClr>
          <a:schemeClr val="tx1"/>
        </a:buClr>
        <a:buFont typeface="Arial" charset="0"/>
        <a:buChar char="•"/>
        <a:defRPr sz="1600" kern="1200">
          <a:solidFill>
            <a:schemeClr val="tx2"/>
          </a:solidFill>
          <a:latin typeface="+mn-lt"/>
          <a:ea typeface="+mn-ea"/>
          <a:cs typeface="+mn-cs"/>
        </a:defRPr>
      </a:lvl3pPr>
      <a:lvl4pPr marL="1600200" indent="-228600" algn="l" rtl="0" fontAlgn="base">
        <a:spcBef>
          <a:spcPct val="20000"/>
        </a:spcBef>
        <a:spcAft>
          <a:spcPct val="0"/>
        </a:spcAft>
        <a:buClr>
          <a:schemeClr val="accent1"/>
        </a:buClr>
        <a:buFont typeface="Arial" charset="0"/>
        <a:buChar char="•"/>
        <a:defRPr sz="1400" kern="1200">
          <a:solidFill>
            <a:schemeClr val="tx2"/>
          </a:solidFill>
          <a:latin typeface="+mn-lt"/>
          <a:ea typeface="+mn-ea"/>
          <a:cs typeface="+mn-cs"/>
        </a:defRPr>
      </a:lvl4pPr>
      <a:lvl5pPr marL="2057400" indent="-228600" algn="l" rtl="0" fontAlgn="base">
        <a:spcBef>
          <a:spcPct val="20000"/>
        </a:spcBef>
        <a:spcAft>
          <a:spcPct val="0"/>
        </a:spcAft>
        <a:buClr>
          <a:schemeClr val="accent1"/>
        </a:buClr>
        <a:buFont typeface="Arial"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Date Placeholder 3"/>
          <p:cNvSpPr>
            <a:spLocks noGrp="1"/>
          </p:cNvSpPr>
          <p:nvPr>
            <p:ph type="dt" sz="half" idx="2"/>
          </p:nvPr>
        </p:nvSpPr>
        <p:spPr>
          <a:xfrm>
            <a:off x="6977353"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3" name="Rectangle 12"/>
          <p:cNvSpPr>
            <a:spLocks noChangeArrowheads="1"/>
          </p:cNvSpPr>
          <p:nvPr/>
        </p:nvSpPr>
        <p:spPr bwMode="auto">
          <a:xfrm>
            <a:off x="0" y="26988"/>
            <a:ext cx="182563" cy="403225"/>
          </a:xfrm>
          <a:prstGeom prst="rect">
            <a:avLst/>
          </a:prstGeom>
          <a:noFill/>
          <a:ln w="9525" cap="flat" cmpd="sng">
            <a:noFill/>
            <a:prstDash val="solid"/>
            <a:miter lim="800000"/>
            <a:headEnd/>
            <a:tailEnd/>
          </a:ln>
          <a:effectLst/>
        </p:spPr>
        <p:txBody>
          <a:bodyPr wrap="none" lIns="90000" tIns="46800" rIns="90000" bIns="46800" anchor="ctr">
            <a:spAutoFit/>
          </a:bodyPr>
          <a:lstStyle/>
          <a:p>
            <a:pPr>
              <a:defRPr/>
            </a:pPr>
            <a:endParaRPr lang="en-US" dirty="0"/>
          </a:p>
        </p:txBody>
      </p:sp>
      <p:sp>
        <p:nvSpPr>
          <p:cNvPr id="16" name="TextBox 15"/>
          <p:cNvSpPr txBox="1"/>
          <p:nvPr/>
        </p:nvSpPr>
        <p:spPr>
          <a:xfrm>
            <a:off x="220915" y="6466994"/>
            <a:ext cx="589968" cy="215445"/>
          </a:xfrm>
          <a:prstGeom prst="rect">
            <a:avLst/>
          </a:prstGeom>
          <a:noFill/>
        </p:spPr>
        <p:txBody>
          <a:bodyPr wrap="square" lIns="0" tIns="45720" rIns="0" bIns="45720" rtlCol="0" anchor="b" anchorCtr="0">
            <a:spAutoFit/>
          </a:bodyPr>
          <a:lstStyle/>
          <a:p>
            <a:pPr marL="0" marR="0" indent="0" algn="l" defTabSz="914400" rtl="0" eaLnBrk="1" fontAlgn="base" latinLnBrk="0" hangingPunct="1">
              <a:lnSpc>
                <a:spcPct val="100000"/>
              </a:lnSpc>
              <a:spcBef>
                <a:spcPct val="0"/>
              </a:spcBef>
              <a:spcAft>
                <a:spcPct val="0"/>
              </a:spcAft>
              <a:buClrTx/>
              <a:buSzTx/>
              <a:buFontTx/>
              <a:buNone/>
              <a:tabLst/>
              <a:defRPr/>
            </a:pPr>
            <a:fld id="{B8176E1E-498E-486F-906A-5A9A0FF389FB}" type="slidenum">
              <a:rPr lang="en-US" sz="800" smtClean="0">
                <a:solidFill>
                  <a:srgbClr val="5F5F5F"/>
                </a:solidFill>
                <a:latin typeface="Verdana" pitchFamily="34" charset="0"/>
              </a:rPr>
              <a:pPr marL="0" marR="0" indent="0" algn="l" defTabSz="914400" rtl="0" eaLnBrk="1" fontAlgn="base" latinLnBrk="0" hangingPunct="1">
                <a:lnSpc>
                  <a:spcPct val="100000"/>
                </a:lnSpc>
                <a:spcBef>
                  <a:spcPct val="0"/>
                </a:spcBef>
                <a:spcAft>
                  <a:spcPct val="0"/>
                </a:spcAft>
                <a:buClrTx/>
                <a:buSzTx/>
                <a:buFontTx/>
                <a:buNone/>
                <a:tabLst/>
                <a:defRPr/>
              </a:pPr>
              <a:t>‹#›</a:t>
            </a:fld>
            <a:endParaRPr lang="en-US" sz="800" dirty="0" smtClean="0">
              <a:solidFill>
                <a:srgbClr val="5F5F5F"/>
              </a:solidFill>
              <a:latin typeface="Verdana" pitchFamily="34" charset="0"/>
            </a:endParaRPr>
          </a:p>
        </p:txBody>
      </p:sp>
      <p:sp>
        <p:nvSpPr>
          <p:cNvPr id="17" name="Footer Placeholder 4"/>
          <p:cNvSpPr txBox="1">
            <a:spLocks/>
          </p:cNvSpPr>
          <p:nvPr/>
        </p:nvSpPr>
        <p:spPr>
          <a:xfrm>
            <a:off x="694943" y="6463824"/>
            <a:ext cx="2011680" cy="215444"/>
          </a:xfrm>
          <a:prstGeom prst="rect">
            <a:avLst/>
          </a:prstGeom>
        </p:spPr>
        <p:txBody>
          <a:bodyPr wrap="square" lIns="0" tIns="45720" rIns="0" bIns="45720" anchor="b" anchorCtr="0">
            <a:spAutoFit/>
          </a:bodyPr>
          <a:lstStyle>
            <a:defPPr>
              <a:defRPr lang="en-US"/>
            </a:defPPr>
            <a:lvl1pPr algn="l" rtl="0" fontAlgn="base">
              <a:spcBef>
                <a:spcPct val="0"/>
              </a:spcBef>
              <a:spcAft>
                <a:spcPct val="0"/>
              </a:spcAft>
              <a:defRPr sz="9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a:defRPr/>
            </a:pPr>
            <a:r>
              <a:rPr lang="en-US" sz="800" dirty="0" smtClean="0">
                <a:solidFill>
                  <a:srgbClr val="5F5F5F"/>
                </a:solidFill>
                <a:latin typeface="+mn-lt"/>
                <a:ea typeface="ＭＳ Ｐゴシック" pitchFamily="34" charset="-128"/>
                <a:cs typeface="Arial" charset="0"/>
                <a:sym typeface="Verdana" pitchFamily="34" charset="0"/>
              </a:rPr>
              <a:t>© </a:t>
            </a:r>
            <a:r>
              <a:rPr lang="en-US" sz="800" dirty="0" smtClean="0">
                <a:solidFill>
                  <a:srgbClr val="5F5F5F"/>
                </a:solidFill>
                <a:latin typeface="+mn-lt"/>
                <a:ea typeface="ＭＳ Ｐゴシック" pitchFamily="34" charset="-128"/>
                <a:sym typeface="Verdana" pitchFamily="34" charset="0"/>
              </a:rPr>
              <a:t>2012 Copyright Atmel Corporation</a:t>
            </a:r>
            <a:endParaRPr lang="en-US" sz="800" dirty="0" smtClean="0">
              <a:solidFill>
                <a:srgbClr val="5F5F5F"/>
              </a:solidFill>
              <a:latin typeface="+mn-lt"/>
            </a:endParaRPr>
          </a:p>
        </p:txBody>
      </p:sp>
      <p:sp>
        <p:nvSpPr>
          <p:cNvPr id="18" name="Footer Placeholder 4"/>
          <p:cNvSpPr>
            <a:spLocks noGrp="1"/>
          </p:cNvSpPr>
          <p:nvPr>
            <p:ph type="ftr" sz="quarter" idx="3"/>
          </p:nvPr>
        </p:nvSpPr>
        <p:spPr>
          <a:xfrm>
            <a:off x="2696447"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pic>
        <p:nvPicPr>
          <p:cNvPr id="8" name="Picture 7" descr="AtmelLogo_2012.png"/>
          <p:cNvPicPr>
            <a:picLocks noChangeAspect="1"/>
          </p:cNvPicPr>
          <p:nvPr userDrawn="1"/>
        </p:nvPicPr>
        <p:blipFill>
          <a:blip r:embed="rId16" cstate="print"/>
          <a:stretch>
            <a:fillRect/>
          </a:stretch>
        </p:blipFill>
        <p:spPr>
          <a:xfrm>
            <a:off x="7915699" y="6439519"/>
            <a:ext cx="996221" cy="247886"/>
          </a:xfrm>
          <a:prstGeom prst="rect">
            <a:avLst/>
          </a:prstGeom>
        </p:spPr>
      </p:pic>
    </p:spTree>
  </p:cSld>
  <p:clrMap bg1="lt1" tx1="dk1" bg2="lt2" tx2="dk2" accent1="accent1" accent2="accent2" accent3="accent3" accent4="accent4" accent5="accent5" accent6="accent6" hlink="hlink" folHlink="folHlink"/>
  <p:sldLayoutIdLst>
    <p:sldLayoutId id="2147483887" r:id="rId1"/>
    <p:sldLayoutId id="2147483890" r:id="rId2"/>
    <p:sldLayoutId id="2147483869" r:id="rId3"/>
    <p:sldLayoutId id="2147483893" r:id="rId4"/>
    <p:sldLayoutId id="2147483878" r:id="rId5"/>
    <p:sldLayoutId id="2147483894" r:id="rId6"/>
    <p:sldLayoutId id="2147483896" r:id="rId7"/>
    <p:sldLayoutId id="2147483898" r:id="rId8"/>
    <p:sldLayoutId id="2147483863" r:id="rId9"/>
    <p:sldLayoutId id="2147483897" r:id="rId10"/>
    <p:sldLayoutId id="2147483895" r:id="rId11"/>
    <p:sldLayoutId id="2147483937" r:id="rId12"/>
    <p:sldLayoutId id="2147483957" r:id="rId13"/>
    <p:sldLayoutId id="2147483958" r:id="rId14"/>
  </p:sldLayoutIdLst>
  <p:hf sldNum="0" hdr="0"/>
  <p:txStyles>
    <p:titleStyle>
      <a:lvl1pPr algn="l" rtl="0" eaLnBrk="1" fontAlgn="base" hangingPunct="1">
        <a:spcBef>
          <a:spcPct val="0"/>
        </a:spcBef>
        <a:spcAft>
          <a:spcPct val="0"/>
        </a:spcAft>
        <a:defRPr sz="2200" b="1" kern="1200">
          <a:solidFill>
            <a:schemeClr val="accent1"/>
          </a:solidFill>
          <a:latin typeface="+mj-lt"/>
          <a:ea typeface="Verdana" pitchFamily="34" charset="0"/>
          <a:cs typeface="Verdana" pitchFamily="34" charset="0"/>
        </a:defRPr>
      </a:lvl1pPr>
      <a:lvl2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2pPr>
      <a:lvl3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3pPr>
      <a:lvl4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4pPr>
      <a:lvl5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5pPr>
      <a:lvl6pPr marL="457200" algn="l" rtl="0" eaLnBrk="1" fontAlgn="base" hangingPunct="1">
        <a:spcBef>
          <a:spcPct val="0"/>
        </a:spcBef>
        <a:spcAft>
          <a:spcPct val="0"/>
        </a:spcAft>
        <a:defRPr sz="2200" b="1">
          <a:solidFill>
            <a:schemeClr val="accent1"/>
          </a:solidFill>
          <a:latin typeface="Verdana" pitchFamily="34" charset="0"/>
        </a:defRPr>
      </a:lvl6pPr>
      <a:lvl7pPr marL="914400" algn="l" rtl="0" eaLnBrk="1" fontAlgn="base" hangingPunct="1">
        <a:spcBef>
          <a:spcPct val="0"/>
        </a:spcBef>
        <a:spcAft>
          <a:spcPct val="0"/>
        </a:spcAft>
        <a:defRPr sz="2200" b="1">
          <a:solidFill>
            <a:schemeClr val="accent1"/>
          </a:solidFill>
          <a:latin typeface="Verdana" pitchFamily="34" charset="0"/>
        </a:defRPr>
      </a:lvl7pPr>
      <a:lvl8pPr marL="1371600" algn="l" rtl="0" eaLnBrk="1" fontAlgn="base" hangingPunct="1">
        <a:spcBef>
          <a:spcPct val="0"/>
        </a:spcBef>
        <a:spcAft>
          <a:spcPct val="0"/>
        </a:spcAft>
        <a:defRPr sz="2200" b="1">
          <a:solidFill>
            <a:schemeClr val="accent1"/>
          </a:solidFill>
          <a:latin typeface="Verdana" pitchFamily="34" charset="0"/>
        </a:defRPr>
      </a:lvl8pPr>
      <a:lvl9pPr marL="1828800" algn="l" rtl="0" eaLnBrk="1" fontAlgn="base" hangingPunct="1">
        <a:spcBef>
          <a:spcPct val="0"/>
        </a:spcBef>
        <a:spcAft>
          <a:spcPct val="0"/>
        </a:spcAft>
        <a:defRPr sz="2200" b="1">
          <a:solidFill>
            <a:schemeClr val="accent1"/>
          </a:solidFill>
          <a:latin typeface="Verdana" pitchFamily="34" charset="0"/>
        </a:defRPr>
      </a:lvl9pPr>
    </p:titleStyle>
    <p:bodyStyle>
      <a:lvl1pPr marL="342900" indent="-342900" algn="l" rtl="0" eaLnBrk="1" fontAlgn="base" hangingPunct="1">
        <a:spcBef>
          <a:spcPct val="20000"/>
        </a:spcBef>
        <a:spcAft>
          <a:spcPct val="0"/>
        </a:spcAft>
        <a:buClr>
          <a:schemeClr val="accent1"/>
        </a:buClr>
        <a:buSzPct val="120000"/>
        <a:buFont typeface="Arial" charset="0"/>
        <a:buChar char="•"/>
        <a:defRPr lang="en-US" sz="2000" kern="1200" dirty="0">
          <a:solidFill>
            <a:schemeClr val="tx2"/>
          </a:solidFill>
          <a:latin typeface="+mn-lt"/>
          <a:ea typeface="+mn-ea"/>
          <a:cs typeface="+mn-cs"/>
        </a:defRPr>
      </a:lvl1pPr>
      <a:lvl2pPr marL="742950" indent="-285750" algn="l" rtl="0" eaLnBrk="1" fontAlgn="base" hangingPunct="1">
        <a:spcBef>
          <a:spcPct val="20000"/>
        </a:spcBef>
        <a:spcAft>
          <a:spcPct val="0"/>
        </a:spcAft>
        <a:buClr>
          <a:schemeClr val="accent1"/>
        </a:buClr>
        <a:buSzPct val="120000"/>
        <a:buFont typeface="Arial" charset="0"/>
        <a:buChar char="•"/>
        <a:defRPr sz="1600" kern="1200">
          <a:solidFill>
            <a:schemeClr val="tx2"/>
          </a:solidFill>
          <a:latin typeface="+mn-lt"/>
          <a:ea typeface="+mn-ea"/>
          <a:cs typeface="+mn-cs"/>
        </a:defRPr>
      </a:lvl2pPr>
      <a:lvl3pPr marL="1143000" indent="-228600" algn="l" rtl="0" eaLnBrk="1" fontAlgn="base" hangingPunct="1">
        <a:spcBef>
          <a:spcPct val="20000"/>
        </a:spcBef>
        <a:spcAft>
          <a:spcPct val="0"/>
        </a:spcAft>
        <a:buClr>
          <a:schemeClr val="tx1"/>
        </a:buClr>
        <a:buFont typeface="Arial" charset="0"/>
        <a:buChar char="•"/>
        <a:defRPr sz="1600" kern="1200">
          <a:solidFill>
            <a:schemeClr val="tx2"/>
          </a:solidFill>
          <a:latin typeface="+mn-lt"/>
          <a:ea typeface="+mn-ea"/>
          <a:cs typeface="+mn-cs"/>
        </a:defRPr>
      </a:lvl3pPr>
      <a:lvl4pPr marL="1600200" indent="-228600" algn="l" rtl="0" eaLnBrk="1" fontAlgn="base" hangingPunct="1">
        <a:spcBef>
          <a:spcPct val="20000"/>
        </a:spcBef>
        <a:spcAft>
          <a:spcPct val="0"/>
        </a:spcAft>
        <a:buClr>
          <a:schemeClr val="accent1"/>
        </a:buClr>
        <a:buFont typeface="Arial" charset="0"/>
        <a:buChar char="•"/>
        <a:defRPr sz="1400" kern="1200">
          <a:solidFill>
            <a:schemeClr val="tx2"/>
          </a:solidFill>
          <a:latin typeface="+mn-lt"/>
          <a:ea typeface="+mn-ea"/>
          <a:cs typeface="+mn-cs"/>
        </a:defRPr>
      </a:lvl4pPr>
      <a:lvl5pPr marL="2057400" indent="-228600" algn="l" rtl="0" eaLnBrk="1" fontAlgn="base" hangingPunct="1">
        <a:spcBef>
          <a:spcPct val="20000"/>
        </a:spcBef>
        <a:spcAft>
          <a:spcPct val="0"/>
        </a:spcAft>
        <a:buClr>
          <a:schemeClr val="accent1"/>
        </a:buClr>
        <a:buFont typeface="Arial"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3" name="Rectangle 12"/>
          <p:cNvSpPr>
            <a:spLocks noChangeArrowheads="1"/>
          </p:cNvSpPr>
          <p:nvPr/>
        </p:nvSpPr>
        <p:spPr bwMode="auto">
          <a:xfrm>
            <a:off x="0" y="26988"/>
            <a:ext cx="182563" cy="403225"/>
          </a:xfrm>
          <a:prstGeom prst="rect">
            <a:avLst/>
          </a:prstGeom>
          <a:noFill/>
          <a:ln w="9525" cap="flat" cmpd="sng">
            <a:noFill/>
            <a:prstDash val="solid"/>
            <a:miter lim="800000"/>
            <a:headEnd/>
            <a:tailEnd/>
          </a:ln>
          <a:effectLst/>
        </p:spPr>
        <p:txBody>
          <a:bodyPr wrap="none" lIns="90000" tIns="46800" rIns="90000" bIns="46800" anchor="ctr">
            <a:spAutoFit/>
          </a:bodyPr>
          <a:lstStyle/>
          <a:p>
            <a:pPr>
              <a:defRPr/>
            </a:pPr>
            <a:endParaRPr lang="en-US" dirty="0"/>
          </a:p>
        </p:txBody>
      </p:sp>
      <p:sp>
        <p:nvSpPr>
          <p:cNvPr id="16" name="TextBox 15"/>
          <p:cNvSpPr txBox="1"/>
          <p:nvPr/>
        </p:nvSpPr>
        <p:spPr>
          <a:xfrm>
            <a:off x="220915" y="6466994"/>
            <a:ext cx="589968" cy="215445"/>
          </a:xfrm>
          <a:prstGeom prst="rect">
            <a:avLst/>
          </a:prstGeom>
          <a:noFill/>
        </p:spPr>
        <p:txBody>
          <a:bodyPr wrap="square" lIns="0" tIns="45720" rIns="0" bIns="45720" rtlCol="0" anchor="b" anchorCtr="0">
            <a:spAutoFit/>
          </a:bodyPr>
          <a:lstStyle/>
          <a:p>
            <a:pPr marL="0" marR="0" indent="0" algn="l" defTabSz="914400" rtl="0" eaLnBrk="1" fontAlgn="base" latinLnBrk="0" hangingPunct="1">
              <a:lnSpc>
                <a:spcPct val="100000"/>
              </a:lnSpc>
              <a:spcBef>
                <a:spcPct val="0"/>
              </a:spcBef>
              <a:spcAft>
                <a:spcPct val="0"/>
              </a:spcAft>
              <a:buClrTx/>
              <a:buSzTx/>
              <a:buFontTx/>
              <a:buNone/>
              <a:tabLst/>
              <a:defRPr/>
            </a:pPr>
            <a:fld id="{B8176E1E-498E-486F-906A-5A9A0FF389FB}" type="slidenum">
              <a:rPr lang="en-US" sz="800" smtClean="0">
                <a:solidFill>
                  <a:srgbClr val="5F5F5F"/>
                </a:solidFill>
                <a:latin typeface="Verdana" pitchFamily="34" charset="0"/>
              </a:rPr>
              <a:pPr marL="0" marR="0" indent="0" algn="l" defTabSz="914400" rtl="0" eaLnBrk="1" fontAlgn="base" latinLnBrk="0" hangingPunct="1">
                <a:lnSpc>
                  <a:spcPct val="100000"/>
                </a:lnSpc>
                <a:spcBef>
                  <a:spcPct val="0"/>
                </a:spcBef>
                <a:spcAft>
                  <a:spcPct val="0"/>
                </a:spcAft>
                <a:buClrTx/>
                <a:buSzTx/>
                <a:buFontTx/>
                <a:buNone/>
                <a:tabLst/>
                <a:defRPr/>
              </a:pPr>
              <a:t>‹#›</a:t>
            </a:fld>
            <a:endParaRPr lang="en-US" sz="800" dirty="0" smtClean="0">
              <a:solidFill>
                <a:srgbClr val="5F5F5F"/>
              </a:solidFill>
              <a:latin typeface="Verdana" pitchFamily="34" charset="0"/>
            </a:endParaRPr>
          </a:p>
        </p:txBody>
      </p:sp>
      <p:sp>
        <p:nvSpPr>
          <p:cNvPr id="18" name="Footer Placeholder 4"/>
          <p:cNvSpPr>
            <a:spLocks noGrp="1"/>
          </p:cNvSpPr>
          <p:nvPr>
            <p:ph type="ftr" sz="quarter" idx="3"/>
          </p:nvPr>
        </p:nvSpPr>
        <p:spPr>
          <a:xfrm>
            <a:off x="2277177" y="6462470"/>
            <a:ext cx="4704668"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sp>
        <p:nvSpPr>
          <p:cNvPr id="14" name="Footer Placeholder 4"/>
          <p:cNvSpPr txBox="1">
            <a:spLocks/>
          </p:cNvSpPr>
          <p:nvPr/>
        </p:nvSpPr>
        <p:spPr>
          <a:xfrm>
            <a:off x="694943" y="6470648"/>
            <a:ext cx="1463040" cy="215444"/>
          </a:xfrm>
          <a:prstGeom prst="rect">
            <a:avLst/>
          </a:prstGeom>
        </p:spPr>
        <p:txBody>
          <a:bodyPr wrap="square" lIns="0" tIns="45720" rIns="0" bIns="45720" anchor="b" anchorCtr="0">
            <a:spAutoFit/>
          </a:bodyPr>
          <a:lstStyle>
            <a:defPPr>
              <a:defRPr lang="en-US"/>
            </a:defPPr>
            <a:lvl1pPr algn="l" rtl="0" fontAlgn="base">
              <a:spcBef>
                <a:spcPct val="0"/>
              </a:spcBef>
              <a:spcAft>
                <a:spcPct val="0"/>
              </a:spcAft>
              <a:defRPr sz="9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a:defRPr/>
            </a:pPr>
            <a:r>
              <a:rPr lang="en-US" sz="800" dirty="0" smtClean="0">
                <a:solidFill>
                  <a:srgbClr val="5F5F5F"/>
                </a:solidFill>
                <a:latin typeface="+mn-lt"/>
                <a:ea typeface="ＭＳ Ｐゴシック" pitchFamily="34" charset="-128"/>
                <a:cs typeface="Arial" charset="0"/>
                <a:sym typeface="Verdana" pitchFamily="34" charset="0"/>
              </a:rPr>
              <a:t>© </a:t>
            </a:r>
            <a:r>
              <a:rPr lang="en-US" sz="800" dirty="0" smtClean="0">
                <a:solidFill>
                  <a:srgbClr val="5F5F5F"/>
                </a:solidFill>
                <a:latin typeface="+mn-lt"/>
                <a:ea typeface="ＭＳ Ｐゴシック" pitchFamily="34" charset="-128"/>
                <a:sym typeface="Verdana" pitchFamily="34" charset="0"/>
              </a:rPr>
              <a:t>2012 Atmel Confidential</a:t>
            </a:r>
            <a:endParaRPr lang="en-US" sz="800" dirty="0" smtClean="0">
              <a:solidFill>
                <a:srgbClr val="5F5F5F"/>
              </a:solidFill>
              <a:latin typeface="+mn-lt"/>
            </a:endParaRPr>
          </a:p>
        </p:txBody>
      </p:sp>
      <p:pic>
        <p:nvPicPr>
          <p:cNvPr id="8" name="Picture 7" descr="AtmelLogo_2012.png"/>
          <p:cNvPicPr>
            <a:picLocks noChangeAspect="1"/>
          </p:cNvPicPr>
          <p:nvPr userDrawn="1"/>
        </p:nvPicPr>
        <p:blipFill>
          <a:blip r:embed="rId14" cstate="print"/>
          <a:stretch>
            <a:fillRect/>
          </a:stretch>
        </p:blipFill>
        <p:spPr>
          <a:xfrm>
            <a:off x="7915699" y="6439519"/>
            <a:ext cx="996221" cy="247886"/>
          </a:xfrm>
          <a:prstGeom prst="rect">
            <a:avLst/>
          </a:prstGeom>
        </p:spPr>
      </p:pic>
    </p:spTree>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47" r:id="rId8"/>
    <p:sldLayoutId id="2147483948" r:id="rId9"/>
    <p:sldLayoutId id="2147483949" r:id="rId10"/>
    <p:sldLayoutId id="2147483950" r:id="rId11"/>
    <p:sldLayoutId id="2147483951" r:id="rId12"/>
  </p:sldLayoutIdLst>
  <p:hf sldNum="0" hdr="0"/>
  <p:txStyles>
    <p:titleStyle>
      <a:lvl1pPr algn="l" rtl="0" eaLnBrk="1" fontAlgn="base" hangingPunct="1">
        <a:spcBef>
          <a:spcPct val="0"/>
        </a:spcBef>
        <a:spcAft>
          <a:spcPct val="0"/>
        </a:spcAft>
        <a:defRPr sz="2200" b="1" kern="1200">
          <a:solidFill>
            <a:schemeClr val="accent1"/>
          </a:solidFill>
          <a:latin typeface="+mj-lt"/>
          <a:ea typeface="Verdana" pitchFamily="34" charset="0"/>
          <a:cs typeface="Verdana" pitchFamily="34" charset="0"/>
        </a:defRPr>
      </a:lvl1pPr>
      <a:lvl2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2pPr>
      <a:lvl3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3pPr>
      <a:lvl4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4pPr>
      <a:lvl5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5pPr>
      <a:lvl6pPr marL="457200" algn="l" rtl="0" eaLnBrk="1" fontAlgn="base" hangingPunct="1">
        <a:spcBef>
          <a:spcPct val="0"/>
        </a:spcBef>
        <a:spcAft>
          <a:spcPct val="0"/>
        </a:spcAft>
        <a:defRPr sz="2200" b="1">
          <a:solidFill>
            <a:schemeClr val="accent1"/>
          </a:solidFill>
          <a:latin typeface="Verdana" pitchFamily="34" charset="0"/>
        </a:defRPr>
      </a:lvl6pPr>
      <a:lvl7pPr marL="914400" algn="l" rtl="0" eaLnBrk="1" fontAlgn="base" hangingPunct="1">
        <a:spcBef>
          <a:spcPct val="0"/>
        </a:spcBef>
        <a:spcAft>
          <a:spcPct val="0"/>
        </a:spcAft>
        <a:defRPr sz="2200" b="1">
          <a:solidFill>
            <a:schemeClr val="accent1"/>
          </a:solidFill>
          <a:latin typeface="Verdana" pitchFamily="34" charset="0"/>
        </a:defRPr>
      </a:lvl7pPr>
      <a:lvl8pPr marL="1371600" algn="l" rtl="0" eaLnBrk="1" fontAlgn="base" hangingPunct="1">
        <a:spcBef>
          <a:spcPct val="0"/>
        </a:spcBef>
        <a:spcAft>
          <a:spcPct val="0"/>
        </a:spcAft>
        <a:defRPr sz="2200" b="1">
          <a:solidFill>
            <a:schemeClr val="accent1"/>
          </a:solidFill>
          <a:latin typeface="Verdana" pitchFamily="34" charset="0"/>
        </a:defRPr>
      </a:lvl8pPr>
      <a:lvl9pPr marL="1828800" algn="l" rtl="0" eaLnBrk="1" fontAlgn="base" hangingPunct="1">
        <a:spcBef>
          <a:spcPct val="0"/>
        </a:spcBef>
        <a:spcAft>
          <a:spcPct val="0"/>
        </a:spcAft>
        <a:defRPr sz="2200" b="1">
          <a:solidFill>
            <a:schemeClr val="accent1"/>
          </a:solidFill>
          <a:latin typeface="Verdana" pitchFamily="34" charset="0"/>
        </a:defRPr>
      </a:lvl9pPr>
    </p:titleStyle>
    <p:bodyStyle>
      <a:lvl1pPr marL="342900" indent="-342900" algn="l" rtl="0" eaLnBrk="1" fontAlgn="base" hangingPunct="1">
        <a:spcBef>
          <a:spcPct val="20000"/>
        </a:spcBef>
        <a:spcAft>
          <a:spcPct val="0"/>
        </a:spcAft>
        <a:buClr>
          <a:schemeClr val="accent1"/>
        </a:buClr>
        <a:buSzPct val="120000"/>
        <a:buFont typeface="Arial" charset="0"/>
        <a:buChar char="•"/>
        <a:defRPr lang="en-US" sz="2000" kern="1200" dirty="0">
          <a:solidFill>
            <a:schemeClr val="tx2"/>
          </a:solidFill>
          <a:latin typeface="+mn-lt"/>
          <a:ea typeface="+mn-ea"/>
          <a:cs typeface="+mn-cs"/>
        </a:defRPr>
      </a:lvl1pPr>
      <a:lvl2pPr marL="742950" indent="-285750" algn="l" rtl="0" eaLnBrk="1" fontAlgn="base" hangingPunct="1">
        <a:spcBef>
          <a:spcPct val="20000"/>
        </a:spcBef>
        <a:spcAft>
          <a:spcPct val="0"/>
        </a:spcAft>
        <a:buClr>
          <a:schemeClr val="accent1"/>
        </a:buClr>
        <a:buSzPct val="120000"/>
        <a:buFont typeface="Arial" charset="0"/>
        <a:buChar char="•"/>
        <a:defRPr sz="1600" kern="1200">
          <a:solidFill>
            <a:schemeClr val="tx2"/>
          </a:solidFill>
          <a:latin typeface="+mn-lt"/>
          <a:ea typeface="+mn-ea"/>
          <a:cs typeface="+mn-cs"/>
        </a:defRPr>
      </a:lvl2pPr>
      <a:lvl3pPr marL="1143000" indent="-228600" algn="l" rtl="0" eaLnBrk="1" fontAlgn="base" hangingPunct="1">
        <a:spcBef>
          <a:spcPct val="20000"/>
        </a:spcBef>
        <a:spcAft>
          <a:spcPct val="0"/>
        </a:spcAft>
        <a:buClr>
          <a:schemeClr val="tx1"/>
        </a:buClr>
        <a:buFont typeface="Arial" charset="0"/>
        <a:buChar char="•"/>
        <a:defRPr sz="1600" kern="1200">
          <a:solidFill>
            <a:schemeClr val="tx2"/>
          </a:solidFill>
          <a:latin typeface="+mn-lt"/>
          <a:ea typeface="+mn-ea"/>
          <a:cs typeface="+mn-cs"/>
        </a:defRPr>
      </a:lvl3pPr>
      <a:lvl4pPr marL="1600200" indent="-228600" algn="l" rtl="0" eaLnBrk="1" fontAlgn="base" hangingPunct="1">
        <a:spcBef>
          <a:spcPct val="20000"/>
        </a:spcBef>
        <a:spcAft>
          <a:spcPct val="0"/>
        </a:spcAft>
        <a:buClr>
          <a:schemeClr val="accent1"/>
        </a:buClr>
        <a:buFont typeface="Arial" charset="0"/>
        <a:buChar char="•"/>
        <a:defRPr sz="1400" kern="1200">
          <a:solidFill>
            <a:schemeClr val="tx2"/>
          </a:solidFill>
          <a:latin typeface="+mn-lt"/>
          <a:ea typeface="+mn-ea"/>
          <a:cs typeface="+mn-cs"/>
        </a:defRPr>
      </a:lvl4pPr>
      <a:lvl5pPr marL="2057400" indent="-228600" algn="l" rtl="0" eaLnBrk="1" fontAlgn="base" hangingPunct="1">
        <a:spcBef>
          <a:spcPct val="20000"/>
        </a:spcBef>
        <a:spcAft>
          <a:spcPct val="0"/>
        </a:spcAft>
        <a:buClr>
          <a:schemeClr val="accent1"/>
        </a:buClr>
        <a:buFont typeface="Arial"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descr="AtmelLogo_2012_TagSlug.png"/>
          <p:cNvPicPr>
            <a:picLocks noChangeAspect="1"/>
          </p:cNvPicPr>
          <p:nvPr userDrawn="1"/>
        </p:nvPicPr>
        <p:blipFill>
          <a:blip r:embed="rId6" cstate="print"/>
          <a:stretch>
            <a:fillRect/>
          </a:stretch>
        </p:blipFill>
        <p:spPr>
          <a:xfrm>
            <a:off x="696033" y="2627131"/>
            <a:ext cx="7765576" cy="712911"/>
          </a:xfrm>
          <a:prstGeom prst="rect">
            <a:avLst/>
          </a:prstGeom>
        </p:spPr>
      </p:pic>
    </p:spTree>
  </p:cSld>
  <p:clrMap bg1="lt1" tx1="dk1" bg2="lt2" tx2="dk2" accent1="accent1" accent2="accent2" accent3="accent3" accent4="accent4" accent5="accent5" accent6="accent6" hlink="hlink" folHlink="folHlink"/>
  <p:sldLayoutIdLst>
    <p:sldLayoutId id="2147483921" r:id="rId1"/>
    <p:sldLayoutId id="2147483920" r:id="rId2"/>
    <p:sldLayoutId id="2147483902" r:id="rId3"/>
    <p:sldLayoutId id="2147483918" r:id="rId4"/>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936" r:id="rId1"/>
    <p:sldLayoutId id="2147483907" r:id="rId2"/>
    <p:sldLayoutId id="2147483935" r:id="rId3"/>
    <p:sldLayoutId id="2147483952" r:id="rId4"/>
    <p:sldLayoutId id="2147483908" r:id="rId5"/>
    <p:sldLayoutId id="2147483922" r:id="rId6"/>
    <p:sldLayoutId id="2147483954" r:id="rId7"/>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Date Placeholder 3"/>
          <p:cNvSpPr>
            <a:spLocks noGrp="1"/>
          </p:cNvSpPr>
          <p:nvPr>
            <p:ph type="dt" sz="half" idx="2"/>
          </p:nvPr>
        </p:nvSpPr>
        <p:spPr>
          <a:xfrm>
            <a:off x="7004649" y="6466156"/>
            <a:ext cx="806090" cy="210689"/>
          </a:xfrm>
          <a:prstGeom prst="rect">
            <a:avLst/>
          </a:prstGeom>
        </p:spPr>
        <p:txBody>
          <a:bodyPr lIns="0"/>
          <a:lstStyle>
            <a:lvl1pPr algn="r">
              <a:defRPr sz="800">
                <a:solidFill>
                  <a:srgbClr val="5F5F5F"/>
                </a:solidFill>
                <a:latin typeface="+mn-lt"/>
              </a:defRPr>
            </a:lvl1pPr>
          </a:lstStyle>
          <a:p>
            <a:r>
              <a:rPr lang="en-US" smtClean="0"/>
              <a:t>Date</a:t>
            </a:r>
            <a:endParaRPr lang="en-US" dirty="0"/>
          </a:p>
        </p:txBody>
      </p:sp>
      <p:sp>
        <p:nvSpPr>
          <p:cNvPr id="13" name="Rectangle 12"/>
          <p:cNvSpPr>
            <a:spLocks noChangeArrowheads="1"/>
          </p:cNvSpPr>
          <p:nvPr/>
        </p:nvSpPr>
        <p:spPr bwMode="auto">
          <a:xfrm>
            <a:off x="0" y="26988"/>
            <a:ext cx="182563" cy="403225"/>
          </a:xfrm>
          <a:prstGeom prst="rect">
            <a:avLst/>
          </a:prstGeom>
          <a:noFill/>
          <a:ln w="9525" cap="flat" cmpd="sng">
            <a:noFill/>
            <a:prstDash val="solid"/>
            <a:miter lim="800000"/>
            <a:headEnd/>
            <a:tailEnd/>
          </a:ln>
          <a:effectLst/>
        </p:spPr>
        <p:txBody>
          <a:bodyPr wrap="none" lIns="90000" tIns="46800" rIns="90000" bIns="46800" anchor="ctr">
            <a:spAutoFit/>
          </a:bodyPr>
          <a:lstStyle/>
          <a:p>
            <a:pPr>
              <a:defRPr/>
            </a:pPr>
            <a:endParaRPr lang="en-US" dirty="0">
              <a:solidFill>
                <a:srgbClr val="1A63B3"/>
              </a:solidFill>
            </a:endParaRPr>
          </a:p>
        </p:txBody>
      </p:sp>
      <p:sp>
        <p:nvSpPr>
          <p:cNvPr id="16" name="TextBox 15"/>
          <p:cNvSpPr txBox="1"/>
          <p:nvPr/>
        </p:nvSpPr>
        <p:spPr>
          <a:xfrm>
            <a:off x="220915" y="6466994"/>
            <a:ext cx="589968" cy="215445"/>
          </a:xfrm>
          <a:prstGeom prst="rect">
            <a:avLst/>
          </a:prstGeom>
          <a:noFill/>
        </p:spPr>
        <p:txBody>
          <a:bodyPr wrap="square" lIns="0" tIns="45720" rIns="0" bIns="45720" rtlCol="0" anchor="b" anchorCtr="0">
            <a:spAutoFit/>
          </a:bodyPr>
          <a:lstStyle/>
          <a:p>
            <a:pPr>
              <a:defRPr/>
            </a:pPr>
            <a:fld id="{B8176E1E-498E-486F-906A-5A9A0FF389FB}" type="slidenum">
              <a:rPr lang="en-US" sz="800" smtClean="0">
                <a:solidFill>
                  <a:srgbClr val="5F5F5F"/>
                </a:solidFill>
                <a:latin typeface="Verdana" pitchFamily="34" charset="0"/>
              </a:rPr>
              <a:pPr>
                <a:defRPr/>
              </a:pPr>
              <a:t>‹#›</a:t>
            </a:fld>
            <a:endParaRPr lang="en-US" sz="800" dirty="0" smtClean="0">
              <a:solidFill>
                <a:srgbClr val="5F5F5F"/>
              </a:solidFill>
              <a:latin typeface="Verdana" pitchFamily="34" charset="0"/>
            </a:endParaRPr>
          </a:p>
        </p:txBody>
      </p:sp>
      <p:sp>
        <p:nvSpPr>
          <p:cNvPr id="18" name="Footer Placeholder 4"/>
          <p:cNvSpPr>
            <a:spLocks noGrp="1"/>
          </p:cNvSpPr>
          <p:nvPr>
            <p:ph type="ftr" sz="quarter" idx="3"/>
          </p:nvPr>
        </p:nvSpPr>
        <p:spPr>
          <a:xfrm>
            <a:off x="2277177" y="6462470"/>
            <a:ext cx="4704668" cy="388706"/>
          </a:xfrm>
          <a:prstGeom prst="rect">
            <a:avLst/>
          </a:prstGeom>
        </p:spPr>
        <p:txBody>
          <a:bodyPr lIns="0" rIns="0"/>
          <a:lstStyle>
            <a:lvl1pPr>
              <a:defRPr sz="800">
                <a:solidFill>
                  <a:srgbClr val="5F5F5F"/>
                </a:solidFill>
                <a:latin typeface="+mn-lt"/>
              </a:defRPr>
            </a:lvl1pPr>
          </a:lstStyle>
          <a:p>
            <a:pPr algn="r"/>
            <a:r>
              <a:rPr lang="en-US" smtClean="0"/>
              <a:t>Aerospace New Product Introduction &amp; Development report</a:t>
            </a:r>
            <a:endParaRPr lang="en-US" dirty="0"/>
          </a:p>
        </p:txBody>
      </p:sp>
      <p:sp>
        <p:nvSpPr>
          <p:cNvPr id="14" name="Footer Placeholder 4"/>
          <p:cNvSpPr txBox="1">
            <a:spLocks/>
          </p:cNvSpPr>
          <p:nvPr/>
        </p:nvSpPr>
        <p:spPr>
          <a:xfrm>
            <a:off x="694943" y="6470648"/>
            <a:ext cx="1463040" cy="215444"/>
          </a:xfrm>
          <a:prstGeom prst="rect">
            <a:avLst/>
          </a:prstGeom>
        </p:spPr>
        <p:txBody>
          <a:bodyPr wrap="square" lIns="0" tIns="45720" rIns="0" bIns="45720" anchor="b" anchorCtr="0">
            <a:spAutoFit/>
          </a:bodyPr>
          <a:lstStyle>
            <a:defPPr>
              <a:defRPr lang="en-US"/>
            </a:defPPr>
            <a:lvl1pPr algn="l" rtl="0" fontAlgn="base">
              <a:spcBef>
                <a:spcPct val="0"/>
              </a:spcBef>
              <a:spcAft>
                <a:spcPct val="0"/>
              </a:spcAft>
              <a:defRPr sz="9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a:defRPr/>
            </a:pPr>
            <a:r>
              <a:rPr lang="en-US" sz="800" dirty="0" smtClean="0">
                <a:solidFill>
                  <a:srgbClr val="5F5F5F"/>
                </a:solidFill>
                <a:latin typeface="Verdana"/>
                <a:ea typeface="ＭＳ Ｐゴシック" pitchFamily="34" charset="-128"/>
                <a:cs typeface="Arial" charset="0"/>
                <a:sym typeface="Verdana" pitchFamily="34" charset="0"/>
              </a:rPr>
              <a:t>© </a:t>
            </a:r>
            <a:r>
              <a:rPr lang="en-US" sz="800" dirty="0" smtClean="0">
                <a:solidFill>
                  <a:srgbClr val="5F5F5F"/>
                </a:solidFill>
                <a:latin typeface="Verdana"/>
                <a:ea typeface="ＭＳ Ｐゴシック" pitchFamily="34" charset="-128"/>
                <a:sym typeface="Verdana" pitchFamily="34" charset="0"/>
              </a:rPr>
              <a:t>2012 Atmel Confidential</a:t>
            </a:r>
            <a:endParaRPr lang="en-US" sz="800" dirty="0" smtClean="0">
              <a:solidFill>
                <a:srgbClr val="5F5F5F"/>
              </a:solidFill>
              <a:latin typeface="Verdana"/>
            </a:endParaRPr>
          </a:p>
        </p:txBody>
      </p:sp>
      <p:pic>
        <p:nvPicPr>
          <p:cNvPr id="10" name="Picture 9" descr="AtmelLogo_NoTM_2012.png"/>
          <p:cNvPicPr>
            <a:picLocks noChangeAspect="1"/>
          </p:cNvPicPr>
          <p:nvPr/>
        </p:nvPicPr>
        <p:blipFill>
          <a:blip r:embed="rId16" cstate="print"/>
          <a:stretch>
            <a:fillRect/>
          </a:stretch>
        </p:blipFill>
        <p:spPr>
          <a:xfrm>
            <a:off x="7861110" y="6428096"/>
            <a:ext cx="1070249" cy="265914"/>
          </a:xfrm>
          <a:prstGeom prst="rect">
            <a:avLst/>
          </a:prstGeom>
        </p:spPr>
      </p:pic>
    </p:spTree>
  </p:cSld>
  <p:clrMap bg1="lt1" tx1="dk1" bg2="lt2" tx2="dk2" accent1="accent1" accent2="accent2" accent3="accent3" accent4="accent4" accent5="accent5" accent6="accent6" hlink="hlink" folHlink="folHlink"/>
  <p:sldLayoutIdLst>
    <p:sldLayoutId id="2147483960" r:id="rId1"/>
    <p:sldLayoutId id="2147483961" r:id="rId2"/>
    <p:sldLayoutId id="2147483962" r:id="rId3"/>
    <p:sldLayoutId id="2147483963" r:id="rId4"/>
    <p:sldLayoutId id="2147483964" r:id="rId5"/>
    <p:sldLayoutId id="2147483965" r:id="rId6"/>
    <p:sldLayoutId id="2147483966" r:id="rId7"/>
    <p:sldLayoutId id="2147483967" r:id="rId8"/>
    <p:sldLayoutId id="2147483968" r:id="rId9"/>
    <p:sldLayoutId id="2147483969" r:id="rId10"/>
    <p:sldLayoutId id="2147483970" r:id="rId11"/>
    <p:sldLayoutId id="2147483971" r:id="rId12"/>
    <p:sldLayoutId id="2147483972" r:id="rId13"/>
    <p:sldLayoutId id="2147484033" r:id="rId14"/>
  </p:sldLayoutIdLst>
  <p:hf sldNum="0" hdr="0"/>
  <p:txStyles>
    <p:titleStyle>
      <a:lvl1pPr algn="l" rtl="0" eaLnBrk="1" fontAlgn="base" hangingPunct="1">
        <a:spcBef>
          <a:spcPct val="0"/>
        </a:spcBef>
        <a:spcAft>
          <a:spcPct val="0"/>
        </a:spcAft>
        <a:defRPr sz="2200" b="1" kern="1200">
          <a:solidFill>
            <a:schemeClr val="accent1"/>
          </a:solidFill>
          <a:latin typeface="+mj-lt"/>
          <a:ea typeface="Verdana" pitchFamily="34" charset="0"/>
          <a:cs typeface="Verdana" pitchFamily="34" charset="0"/>
        </a:defRPr>
      </a:lvl1pPr>
      <a:lvl2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2pPr>
      <a:lvl3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3pPr>
      <a:lvl4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4pPr>
      <a:lvl5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5pPr>
      <a:lvl6pPr marL="457200" algn="l" rtl="0" eaLnBrk="1" fontAlgn="base" hangingPunct="1">
        <a:spcBef>
          <a:spcPct val="0"/>
        </a:spcBef>
        <a:spcAft>
          <a:spcPct val="0"/>
        </a:spcAft>
        <a:defRPr sz="2200" b="1">
          <a:solidFill>
            <a:schemeClr val="accent1"/>
          </a:solidFill>
          <a:latin typeface="Verdana" pitchFamily="34" charset="0"/>
        </a:defRPr>
      </a:lvl6pPr>
      <a:lvl7pPr marL="914400" algn="l" rtl="0" eaLnBrk="1" fontAlgn="base" hangingPunct="1">
        <a:spcBef>
          <a:spcPct val="0"/>
        </a:spcBef>
        <a:spcAft>
          <a:spcPct val="0"/>
        </a:spcAft>
        <a:defRPr sz="2200" b="1">
          <a:solidFill>
            <a:schemeClr val="accent1"/>
          </a:solidFill>
          <a:latin typeface="Verdana" pitchFamily="34" charset="0"/>
        </a:defRPr>
      </a:lvl7pPr>
      <a:lvl8pPr marL="1371600" algn="l" rtl="0" eaLnBrk="1" fontAlgn="base" hangingPunct="1">
        <a:spcBef>
          <a:spcPct val="0"/>
        </a:spcBef>
        <a:spcAft>
          <a:spcPct val="0"/>
        </a:spcAft>
        <a:defRPr sz="2200" b="1">
          <a:solidFill>
            <a:schemeClr val="accent1"/>
          </a:solidFill>
          <a:latin typeface="Verdana" pitchFamily="34" charset="0"/>
        </a:defRPr>
      </a:lvl8pPr>
      <a:lvl9pPr marL="1828800" algn="l" rtl="0" eaLnBrk="1" fontAlgn="base" hangingPunct="1">
        <a:spcBef>
          <a:spcPct val="0"/>
        </a:spcBef>
        <a:spcAft>
          <a:spcPct val="0"/>
        </a:spcAft>
        <a:defRPr sz="2200" b="1">
          <a:solidFill>
            <a:schemeClr val="accent1"/>
          </a:solidFill>
          <a:latin typeface="Verdana" pitchFamily="34" charset="0"/>
        </a:defRPr>
      </a:lvl9pPr>
    </p:titleStyle>
    <p:bodyStyle>
      <a:lvl1pPr marL="342900" indent="-342900" algn="l" rtl="0" eaLnBrk="1" fontAlgn="base" hangingPunct="1">
        <a:spcBef>
          <a:spcPct val="20000"/>
        </a:spcBef>
        <a:spcAft>
          <a:spcPct val="0"/>
        </a:spcAft>
        <a:buClr>
          <a:schemeClr val="accent1"/>
        </a:buClr>
        <a:buSzPct val="120000"/>
        <a:buFont typeface="Arial" charset="0"/>
        <a:buChar char="•"/>
        <a:defRPr lang="en-US" sz="2000" kern="1200" dirty="0">
          <a:solidFill>
            <a:schemeClr val="tx2"/>
          </a:solidFill>
          <a:latin typeface="+mn-lt"/>
          <a:ea typeface="+mn-ea"/>
          <a:cs typeface="+mn-cs"/>
        </a:defRPr>
      </a:lvl1pPr>
      <a:lvl2pPr marL="742950" indent="-285750" algn="l" rtl="0" eaLnBrk="1" fontAlgn="base" hangingPunct="1">
        <a:spcBef>
          <a:spcPct val="20000"/>
        </a:spcBef>
        <a:spcAft>
          <a:spcPct val="0"/>
        </a:spcAft>
        <a:buClr>
          <a:schemeClr val="accent1"/>
        </a:buClr>
        <a:buSzPct val="120000"/>
        <a:buFont typeface="Arial" charset="0"/>
        <a:buChar char="•"/>
        <a:defRPr sz="1600" kern="1200">
          <a:solidFill>
            <a:schemeClr val="tx2"/>
          </a:solidFill>
          <a:latin typeface="+mn-lt"/>
          <a:ea typeface="+mn-ea"/>
          <a:cs typeface="+mn-cs"/>
        </a:defRPr>
      </a:lvl2pPr>
      <a:lvl3pPr marL="1143000" indent="-228600" algn="l" rtl="0" eaLnBrk="1" fontAlgn="base" hangingPunct="1">
        <a:spcBef>
          <a:spcPct val="20000"/>
        </a:spcBef>
        <a:spcAft>
          <a:spcPct val="0"/>
        </a:spcAft>
        <a:buClr>
          <a:schemeClr val="tx1"/>
        </a:buClr>
        <a:buFont typeface="Arial" charset="0"/>
        <a:buChar char="•"/>
        <a:defRPr sz="1600" kern="1200">
          <a:solidFill>
            <a:schemeClr val="tx2"/>
          </a:solidFill>
          <a:latin typeface="+mn-lt"/>
          <a:ea typeface="+mn-ea"/>
          <a:cs typeface="+mn-cs"/>
        </a:defRPr>
      </a:lvl3pPr>
      <a:lvl4pPr marL="1600200" indent="-228600" algn="l" rtl="0" eaLnBrk="1" fontAlgn="base" hangingPunct="1">
        <a:spcBef>
          <a:spcPct val="20000"/>
        </a:spcBef>
        <a:spcAft>
          <a:spcPct val="0"/>
        </a:spcAft>
        <a:buClr>
          <a:schemeClr val="accent1"/>
        </a:buClr>
        <a:buFont typeface="Arial" charset="0"/>
        <a:buChar char="•"/>
        <a:defRPr sz="1400" kern="1200">
          <a:solidFill>
            <a:schemeClr val="tx2"/>
          </a:solidFill>
          <a:latin typeface="+mn-lt"/>
          <a:ea typeface="+mn-ea"/>
          <a:cs typeface="+mn-cs"/>
        </a:defRPr>
      </a:lvl4pPr>
      <a:lvl5pPr marL="2057400" indent="-228600" algn="l" rtl="0" eaLnBrk="1" fontAlgn="base" hangingPunct="1">
        <a:spcBef>
          <a:spcPct val="20000"/>
        </a:spcBef>
        <a:spcAft>
          <a:spcPct val="0"/>
        </a:spcAft>
        <a:buClr>
          <a:schemeClr val="accent1"/>
        </a:buClr>
        <a:buFont typeface="Arial"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Date Placeholder 3"/>
          <p:cNvSpPr>
            <a:spLocks noGrp="1"/>
          </p:cNvSpPr>
          <p:nvPr>
            <p:ph type="dt" sz="half" idx="2"/>
          </p:nvPr>
        </p:nvSpPr>
        <p:spPr>
          <a:xfrm>
            <a:off x="6977353" y="6466156"/>
            <a:ext cx="806090" cy="210689"/>
          </a:xfrm>
          <a:prstGeom prst="rect">
            <a:avLst/>
          </a:prstGeom>
        </p:spPr>
        <p:txBody>
          <a:bodyPr lIns="0"/>
          <a:lstStyle>
            <a:lvl1pPr algn="r">
              <a:defRPr sz="800">
                <a:solidFill>
                  <a:srgbClr val="5F5F5F"/>
                </a:solidFill>
                <a:latin typeface="+mn-lt"/>
              </a:defRPr>
            </a:lvl1pPr>
          </a:lstStyle>
          <a:p>
            <a:r>
              <a:rPr lang="en-US" dirty="0" smtClean="0"/>
              <a:t>01/04/2013</a:t>
            </a:r>
            <a:endParaRPr lang="en-US" dirty="0"/>
          </a:p>
        </p:txBody>
      </p:sp>
      <p:sp>
        <p:nvSpPr>
          <p:cNvPr id="13" name="Rectangle 12"/>
          <p:cNvSpPr>
            <a:spLocks noChangeArrowheads="1"/>
          </p:cNvSpPr>
          <p:nvPr/>
        </p:nvSpPr>
        <p:spPr bwMode="auto">
          <a:xfrm>
            <a:off x="0" y="26988"/>
            <a:ext cx="182563" cy="403225"/>
          </a:xfrm>
          <a:prstGeom prst="rect">
            <a:avLst/>
          </a:prstGeom>
          <a:noFill/>
          <a:ln w="9525" cap="flat" cmpd="sng">
            <a:noFill/>
            <a:prstDash val="solid"/>
            <a:miter lim="800000"/>
            <a:headEnd/>
            <a:tailEnd/>
          </a:ln>
          <a:effectLst/>
        </p:spPr>
        <p:txBody>
          <a:bodyPr wrap="none" lIns="90000" tIns="46800" rIns="90000" bIns="46800" anchor="ctr">
            <a:spAutoFit/>
          </a:bodyPr>
          <a:lstStyle/>
          <a:p>
            <a:pPr>
              <a:defRPr/>
            </a:pPr>
            <a:endParaRPr lang="en-US" dirty="0">
              <a:solidFill>
                <a:srgbClr val="1A63B3"/>
              </a:solidFill>
            </a:endParaRPr>
          </a:p>
        </p:txBody>
      </p:sp>
      <p:sp>
        <p:nvSpPr>
          <p:cNvPr id="16" name="TextBox 15"/>
          <p:cNvSpPr txBox="1"/>
          <p:nvPr/>
        </p:nvSpPr>
        <p:spPr>
          <a:xfrm>
            <a:off x="220915" y="6466994"/>
            <a:ext cx="589968" cy="215445"/>
          </a:xfrm>
          <a:prstGeom prst="rect">
            <a:avLst/>
          </a:prstGeom>
          <a:noFill/>
        </p:spPr>
        <p:txBody>
          <a:bodyPr wrap="square" lIns="0" tIns="45720" rIns="0" bIns="45720" rtlCol="0" anchor="b" anchorCtr="0">
            <a:spAutoFit/>
          </a:bodyPr>
          <a:lstStyle/>
          <a:p>
            <a:pPr>
              <a:defRPr/>
            </a:pPr>
            <a:fld id="{B8176E1E-498E-486F-906A-5A9A0FF389FB}" type="slidenum">
              <a:rPr lang="en-US" sz="800" smtClean="0">
                <a:solidFill>
                  <a:srgbClr val="5F5F5F"/>
                </a:solidFill>
                <a:latin typeface="Verdana" pitchFamily="34" charset="0"/>
              </a:rPr>
              <a:pPr>
                <a:defRPr/>
              </a:pPr>
              <a:t>‹#›</a:t>
            </a:fld>
            <a:endParaRPr lang="en-US" sz="800" dirty="0" smtClean="0">
              <a:solidFill>
                <a:srgbClr val="5F5F5F"/>
              </a:solidFill>
              <a:latin typeface="Verdana" pitchFamily="34" charset="0"/>
            </a:endParaRPr>
          </a:p>
        </p:txBody>
      </p:sp>
      <p:sp>
        <p:nvSpPr>
          <p:cNvPr id="17" name="Footer Placeholder 4"/>
          <p:cNvSpPr txBox="1">
            <a:spLocks/>
          </p:cNvSpPr>
          <p:nvPr/>
        </p:nvSpPr>
        <p:spPr>
          <a:xfrm>
            <a:off x="694943" y="6463824"/>
            <a:ext cx="2011680" cy="215444"/>
          </a:xfrm>
          <a:prstGeom prst="rect">
            <a:avLst/>
          </a:prstGeom>
        </p:spPr>
        <p:txBody>
          <a:bodyPr wrap="square" lIns="0" tIns="45720" rIns="0" bIns="45720" anchor="b" anchorCtr="0">
            <a:spAutoFit/>
          </a:bodyPr>
          <a:lstStyle>
            <a:defPPr>
              <a:defRPr lang="en-US"/>
            </a:defPPr>
            <a:lvl1pPr algn="l" rtl="0" fontAlgn="base">
              <a:spcBef>
                <a:spcPct val="0"/>
              </a:spcBef>
              <a:spcAft>
                <a:spcPct val="0"/>
              </a:spcAft>
              <a:defRPr sz="9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a:defRPr/>
            </a:pPr>
            <a:r>
              <a:rPr lang="en-US" sz="800" dirty="0" smtClean="0">
                <a:solidFill>
                  <a:srgbClr val="5F5F5F"/>
                </a:solidFill>
                <a:latin typeface="Verdana"/>
                <a:ea typeface="ＭＳ Ｐゴシック" pitchFamily="34" charset="-128"/>
                <a:cs typeface="Arial" charset="0"/>
                <a:sym typeface="Verdana" pitchFamily="34" charset="0"/>
              </a:rPr>
              <a:t>© </a:t>
            </a:r>
            <a:r>
              <a:rPr lang="en-US" sz="800" dirty="0" smtClean="0">
                <a:solidFill>
                  <a:srgbClr val="5F5F5F"/>
                </a:solidFill>
                <a:latin typeface="Verdana"/>
                <a:ea typeface="ＭＳ Ｐゴシック" pitchFamily="34" charset="-128"/>
                <a:sym typeface="Verdana" pitchFamily="34" charset="0"/>
              </a:rPr>
              <a:t>2013 Copyright Atmel Corporation</a:t>
            </a:r>
            <a:endParaRPr lang="en-US" sz="800" dirty="0" smtClean="0">
              <a:solidFill>
                <a:srgbClr val="5F5F5F"/>
              </a:solidFill>
              <a:latin typeface="Verdana"/>
            </a:endParaRPr>
          </a:p>
        </p:txBody>
      </p:sp>
      <p:sp>
        <p:nvSpPr>
          <p:cNvPr id="18" name="Footer Placeholder 4"/>
          <p:cNvSpPr>
            <a:spLocks noGrp="1"/>
          </p:cNvSpPr>
          <p:nvPr>
            <p:ph type="ftr" sz="quarter" idx="3"/>
          </p:nvPr>
        </p:nvSpPr>
        <p:spPr>
          <a:xfrm>
            <a:off x="2696447"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pic>
        <p:nvPicPr>
          <p:cNvPr id="10" name="Picture 9" descr="AtmelLogo_NoTM_2012.png"/>
          <p:cNvPicPr>
            <a:picLocks noChangeAspect="1"/>
          </p:cNvPicPr>
          <p:nvPr userDrawn="1"/>
        </p:nvPicPr>
        <p:blipFill>
          <a:blip r:embed="rId18" cstate="email"/>
          <a:stretch>
            <a:fillRect/>
          </a:stretch>
        </p:blipFill>
        <p:spPr>
          <a:xfrm>
            <a:off x="7861110" y="6428096"/>
            <a:ext cx="1070249" cy="265914"/>
          </a:xfrm>
          <a:prstGeom prst="rect">
            <a:avLst/>
          </a:prstGeom>
        </p:spPr>
      </p:pic>
    </p:spTree>
  </p:cSld>
  <p:clrMap bg1="lt1" tx1="dk1" bg2="lt2" tx2="dk2" accent1="accent1" accent2="accent2" accent3="accent3" accent4="accent4" accent5="accent5" accent6="accent6" hlink="hlink" folHlink="folHlink"/>
  <p:sldLayoutIdLst>
    <p:sldLayoutId id="2147483974" r:id="rId1"/>
    <p:sldLayoutId id="2147483975" r:id="rId2"/>
    <p:sldLayoutId id="2147483976" r:id="rId3"/>
    <p:sldLayoutId id="2147483977" r:id="rId4"/>
    <p:sldLayoutId id="2147483978" r:id="rId5"/>
    <p:sldLayoutId id="2147483979" r:id="rId6"/>
    <p:sldLayoutId id="2147483980" r:id="rId7"/>
    <p:sldLayoutId id="2147483981" r:id="rId8"/>
    <p:sldLayoutId id="2147483982" r:id="rId9"/>
    <p:sldLayoutId id="2147483983" r:id="rId10"/>
    <p:sldLayoutId id="2147483984" r:id="rId11"/>
    <p:sldLayoutId id="2147483985" r:id="rId12"/>
    <p:sldLayoutId id="2147483986" r:id="rId13"/>
    <p:sldLayoutId id="2147483987" r:id="rId14"/>
    <p:sldLayoutId id="2147483988" r:id="rId15"/>
    <p:sldLayoutId id="2147483989" r:id="rId16"/>
  </p:sldLayoutIdLst>
  <p:hf sldNum="0" hdr="0"/>
  <p:txStyles>
    <p:titleStyle>
      <a:lvl1pPr algn="l" rtl="0" eaLnBrk="1" fontAlgn="base" hangingPunct="1">
        <a:spcBef>
          <a:spcPct val="0"/>
        </a:spcBef>
        <a:spcAft>
          <a:spcPct val="0"/>
        </a:spcAft>
        <a:defRPr sz="2200" b="1" kern="1200">
          <a:solidFill>
            <a:schemeClr val="accent1"/>
          </a:solidFill>
          <a:latin typeface="+mj-lt"/>
          <a:ea typeface="Verdana" pitchFamily="34" charset="0"/>
          <a:cs typeface="Verdana" pitchFamily="34" charset="0"/>
        </a:defRPr>
      </a:lvl1pPr>
      <a:lvl2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2pPr>
      <a:lvl3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3pPr>
      <a:lvl4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4pPr>
      <a:lvl5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5pPr>
      <a:lvl6pPr marL="457200" algn="l" rtl="0" eaLnBrk="1" fontAlgn="base" hangingPunct="1">
        <a:spcBef>
          <a:spcPct val="0"/>
        </a:spcBef>
        <a:spcAft>
          <a:spcPct val="0"/>
        </a:spcAft>
        <a:defRPr sz="2200" b="1">
          <a:solidFill>
            <a:schemeClr val="accent1"/>
          </a:solidFill>
          <a:latin typeface="Verdana" pitchFamily="34" charset="0"/>
        </a:defRPr>
      </a:lvl6pPr>
      <a:lvl7pPr marL="914400" algn="l" rtl="0" eaLnBrk="1" fontAlgn="base" hangingPunct="1">
        <a:spcBef>
          <a:spcPct val="0"/>
        </a:spcBef>
        <a:spcAft>
          <a:spcPct val="0"/>
        </a:spcAft>
        <a:defRPr sz="2200" b="1">
          <a:solidFill>
            <a:schemeClr val="accent1"/>
          </a:solidFill>
          <a:latin typeface="Verdana" pitchFamily="34" charset="0"/>
        </a:defRPr>
      </a:lvl7pPr>
      <a:lvl8pPr marL="1371600" algn="l" rtl="0" eaLnBrk="1" fontAlgn="base" hangingPunct="1">
        <a:spcBef>
          <a:spcPct val="0"/>
        </a:spcBef>
        <a:spcAft>
          <a:spcPct val="0"/>
        </a:spcAft>
        <a:defRPr sz="2200" b="1">
          <a:solidFill>
            <a:schemeClr val="accent1"/>
          </a:solidFill>
          <a:latin typeface="Verdana" pitchFamily="34" charset="0"/>
        </a:defRPr>
      </a:lvl8pPr>
      <a:lvl9pPr marL="1828800" algn="l" rtl="0" eaLnBrk="1" fontAlgn="base" hangingPunct="1">
        <a:spcBef>
          <a:spcPct val="0"/>
        </a:spcBef>
        <a:spcAft>
          <a:spcPct val="0"/>
        </a:spcAft>
        <a:defRPr sz="2200" b="1">
          <a:solidFill>
            <a:schemeClr val="accent1"/>
          </a:solidFill>
          <a:latin typeface="Verdana" pitchFamily="34" charset="0"/>
        </a:defRPr>
      </a:lvl9pPr>
    </p:titleStyle>
    <p:bodyStyle>
      <a:lvl1pPr marL="342900" indent="-342900" algn="l" rtl="0" eaLnBrk="1" fontAlgn="base" hangingPunct="1">
        <a:spcBef>
          <a:spcPct val="20000"/>
        </a:spcBef>
        <a:spcAft>
          <a:spcPct val="0"/>
        </a:spcAft>
        <a:buClr>
          <a:schemeClr val="accent1"/>
        </a:buClr>
        <a:buSzPct val="120000"/>
        <a:buFont typeface="Arial" charset="0"/>
        <a:buChar char="•"/>
        <a:defRPr lang="en-US" sz="2000" kern="1200" dirty="0">
          <a:solidFill>
            <a:schemeClr val="tx2"/>
          </a:solidFill>
          <a:latin typeface="+mn-lt"/>
          <a:ea typeface="+mn-ea"/>
          <a:cs typeface="+mn-cs"/>
        </a:defRPr>
      </a:lvl1pPr>
      <a:lvl2pPr marL="742950" indent="-285750" algn="l" rtl="0" eaLnBrk="1" fontAlgn="base" hangingPunct="1">
        <a:spcBef>
          <a:spcPct val="20000"/>
        </a:spcBef>
        <a:spcAft>
          <a:spcPct val="0"/>
        </a:spcAft>
        <a:buClr>
          <a:schemeClr val="accent1"/>
        </a:buClr>
        <a:buSzPct val="120000"/>
        <a:buFont typeface="Arial" charset="0"/>
        <a:buChar char="•"/>
        <a:defRPr sz="1600" kern="1200">
          <a:solidFill>
            <a:schemeClr val="tx2"/>
          </a:solidFill>
          <a:latin typeface="+mn-lt"/>
          <a:ea typeface="+mn-ea"/>
          <a:cs typeface="+mn-cs"/>
        </a:defRPr>
      </a:lvl2pPr>
      <a:lvl3pPr marL="1143000" indent="-228600" algn="l" rtl="0" eaLnBrk="1" fontAlgn="base" hangingPunct="1">
        <a:spcBef>
          <a:spcPct val="20000"/>
        </a:spcBef>
        <a:spcAft>
          <a:spcPct val="0"/>
        </a:spcAft>
        <a:buClr>
          <a:schemeClr val="tx1"/>
        </a:buClr>
        <a:buFont typeface="Arial" charset="0"/>
        <a:buChar char="•"/>
        <a:defRPr sz="1600" kern="1200">
          <a:solidFill>
            <a:schemeClr val="tx2"/>
          </a:solidFill>
          <a:latin typeface="+mn-lt"/>
          <a:ea typeface="+mn-ea"/>
          <a:cs typeface="+mn-cs"/>
        </a:defRPr>
      </a:lvl3pPr>
      <a:lvl4pPr marL="1600200" indent="-228600" algn="l" rtl="0" eaLnBrk="1" fontAlgn="base" hangingPunct="1">
        <a:spcBef>
          <a:spcPct val="20000"/>
        </a:spcBef>
        <a:spcAft>
          <a:spcPct val="0"/>
        </a:spcAft>
        <a:buClr>
          <a:schemeClr val="accent1"/>
        </a:buClr>
        <a:buFont typeface="Arial" charset="0"/>
        <a:buChar char="•"/>
        <a:defRPr sz="1400" kern="1200">
          <a:solidFill>
            <a:schemeClr val="tx2"/>
          </a:solidFill>
          <a:latin typeface="+mn-lt"/>
          <a:ea typeface="+mn-ea"/>
          <a:cs typeface="+mn-cs"/>
        </a:defRPr>
      </a:lvl4pPr>
      <a:lvl5pPr marL="2057400" indent="-228600" algn="l" rtl="0" eaLnBrk="1" fontAlgn="base" hangingPunct="1">
        <a:spcBef>
          <a:spcPct val="20000"/>
        </a:spcBef>
        <a:spcAft>
          <a:spcPct val="0"/>
        </a:spcAft>
        <a:buClr>
          <a:schemeClr val="accent1"/>
        </a:buClr>
        <a:buFont typeface="Arial"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Date Placeholder 3"/>
          <p:cNvSpPr>
            <a:spLocks noGrp="1"/>
          </p:cNvSpPr>
          <p:nvPr>
            <p:ph type="dt" sz="half" idx="2"/>
          </p:nvPr>
        </p:nvSpPr>
        <p:spPr>
          <a:xfrm>
            <a:off x="6977353" y="6466156"/>
            <a:ext cx="806090" cy="210689"/>
          </a:xfrm>
          <a:prstGeom prst="rect">
            <a:avLst/>
          </a:prstGeom>
        </p:spPr>
        <p:txBody>
          <a:bodyPr lIns="0"/>
          <a:lstStyle>
            <a:lvl1pPr algn="r">
              <a:defRPr sz="800">
                <a:solidFill>
                  <a:srgbClr val="5F5F5F"/>
                </a:solidFill>
                <a:latin typeface="+mn-lt"/>
              </a:defRPr>
            </a:lvl1pPr>
          </a:lstStyle>
          <a:p>
            <a:r>
              <a:rPr lang="en-US" smtClean="0"/>
              <a:t>03/14/2012</a:t>
            </a:r>
            <a:endParaRPr lang="en-US" dirty="0"/>
          </a:p>
        </p:txBody>
      </p:sp>
      <p:sp>
        <p:nvSpPr>
          <p:cNvPr id="13" name="Rectangle 12"/>
          <p:cNvSpPr>
            <a:spLocks noChangeArrowheads="1"/>
          </p:cNvSpPr>
          <p:nvPr/>
        </p:nvSpPr>
        <p:spPr bwMode="auto">
          <a:xfrm>
            <a:off x="0" y="26988"/>
            <a:ext cx="182563" cy="403225"/>
          </a:xfrm>
          <a:prstGeom prst="rect">
            <a:avLst/>
          </a:prstGeom>
          <a:noFill/>
          <a:ln w="9525" cap="flat" cmpd="sng">
            <a:noFill/>
            <a:prstDash val="solid"/>
            <a:miter lim="800000"/>
            <a:headEnd/>
            <a:tailEnd/>
          </a:ln>
          <a:effectLst/>
        </p:spPr>
        <p:txBody>
          <a:bodyPr wrap="none" lIns="90000" tIns="46800" rIns="90000" bIns="46800" anchor="ctr">
            <a:spAutoFit/>
          </a:bodyPr>
          <a:lstStyle/>
          <a:p>
            <a:pPr>
              <a:defRPr/>
            </a:pPr>
            <a:endParaRPr lang="en-US" dirty="0">
              <a:solidFill>
                <a:srgbClr val="1A63B3"/>
              </a:solidFill>
            </a:endParaRPr>
          </a:p>
        </p:txBody>
      </p:sp>
      <p:sp>
        <p:nvSpPr>
          <p:cNvPr id="16" name="TextBox 15"/>
          <p:cNvSpPr txBox="1"/>
          <p:nvPr/>
        </p:nvSpPr>
        <p:spPr>
          <a:xfrm>
            <a:off x="220915" y="6466994"/>
            <a:ext cx="589968" cy="215445"/>
          </a:xfrm>
          <a:prstGeom prst="rect">
            <a:avLst/>
          </a:prstGeom>
          <a:noFill/>
        </p:spPr>
        <p:txBody>
          <a:bodyPr wrap="square" lIns="0" tIns="45720" rIns="0" bIns="45720" rtlCol="0" anchor="b" anchorCtr="0">
            <a:spAutoFit/>
          </a:bodyPr>
          <a:lstStyle/>
          <a:p>
            <a:pPr>
              <a:defRPr/>
            </a:pPr>
            <a:fld id="{B8176E1E-498E-486F-906A-5A9A0FF389FB}" type="slidenum">
              <a:rPr lang="en-US" sz="800" smtClean="0">
                <a:solidFill>
                  <a:srgbClr val="5F5F5F"/>
                </a:solidFill>
                <a:latin typeface="Verdana" pitchFamily="34" charset="0"/>
              </a:rPr>
              <a:pPr>
                <a:defRPr/>
              </a:pPr>
              <a:t>‹#›</a:t>
            </a:fld>
            <a:endParaRPr lang="en-US" sz="800" dirty="0" smtClean="0">
              <a:solidFill>
                <a:srgbClr val="5F5F5F"/>
              </a:solidFill>
              <a:latin typeface="Verdana" pitchFamily="34" charset="0"/>
            </a:endParaRPr>
          </a:p>
        </p:txBody>
      </p:sp>
      <p:sp>
        <p:nvSpPr>
          <p:cNvPr id="17" name="Footer Placeholder 4"/>
          <p:cNvSpPr txBox="1">
            <a:spLocks/>
          </p:cNvSpPr>
          <p:nvPr/>
        </p:nvSpPr>
        <p:spPr>
          <a:xfrm>
            <a:off x="694943" y="6463824"/>
            <a:ext cx="2011680" cy="215444"/>
          </a:xfrm>
          <a:prstGeom prst="rect">
            <a:avLst/>
          </a:prstGeom>
        </p:spPr>
        <p:txBody>
          <a:bodyPr wrap="square" lIns="0" tIns="45720" rIns="0" bIns="45720" anchor="b" anchorCtr="0">
            <a:spAutoFit/>
          </a:bodyPr>
          <a:lstStyle>
            <a:defPPr>
              <a:defRPr lang="en-US"/>
            </a:defPPr>
            <a:lvl1pPr algn="l" rtl="0" fontAlgn="base">
              <a:spcBef>
                <a:spcPct val="0"/>
              </a:spcBef>
              <a:spcAft>
                <a:spcPct val="0"/>
              </a:spcAft>
              <a:defRPr sz="9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a:defRPr/>
            </a:pPr>
            <a:r>
              <a:rPr lang="en-US" sz="800" dirty="0" smtClean="0">
                <a:solidFill>
                  <a:srgbClr val="5F5F5F"/>
                </a:solidFill>
                <a:latin typeface="Verdana"/>
                <a:ea typeface="ＭＳ Ｐゴシック" pitchFamily="34" charset="-128"/>
                <a:cs typeface="Arial" charset="0"/>
                <a:sym typeface="Verdana" pitchFamily="34" charset="0"/>
              </a:rPr>
              <a:t>© </a:t>
            </a:r>
            <a:r>
              <a:rPr lang="en-US" sz="800" dirty="0" smtClean="0">
                <a:solidFill>
                  <a:srgbClr val="5F5F5F"/>
                </a:solidFill>
                <a:latin typeface="Verdana"/>
                <a:ea typeface="ＭＳ Ｐゴシック" pitchFamily="34" charset="-128"/>
                <a:sym typeface="Verdana" pitchFamily="34" charset="0"/>
              </a:rPr>
              <a:t>2012 Copyright Atmel Corporation</a:t>
            </a:r>
            <a:endParaRPr lang="en-US" sz="800" dirty="0" smtClean="0">
              <a:solidFill>
                <a:srgbClr val="5F5F5F"/>
              </a:solidFill>
              <a:latin typeface="Verdana"/>
            </a:endParaRPr>
          </a:p>
        </p:txBody>
      </p:sp>
      <p:sp>
        <p:nvSpPr>
          <p:cNvPr id="18" name="Footer Placeholder 4"/>
          <p:cNvSpPr>
            <a:spLocks noGrp="1"/>
          </p:cNvSpPr>
          <p:nvPr>
            <p:ph type="ftr" sz="quarter" idx="3"/>
          </p:nvPr>
        </p:nvSpPr>
        <p:spPr>
          <a:xfrm>
            <a:off x="2696447" y="6462470"/>
            <a:ext cx="4258102" cy="388706"/>
          </a:xfrm>
          <a:prstGeom prst="rect">
            <a:avLst/>
          </a:prstGeom>
        </p:spPr>
        <p:txBody>
          <a:bodyPr lIns="0" rIns="0"/>
          <a:lstStyle>
            <a:lvl1pPr>
              <a:defRPr sz="800">
                <a:solidFill>
                  <a:srgbClr val="5F5F5F"/>
                </a:solidFill>
                <a:latin typeface="+mn-lt"/>
              </a:defRPr>
            </a:lvl1pPr>
          </a:lstStyle>
          <a:p>
            <a:pPr algn="r"/>
            <a:r>
              <a:rPr lang="en-US" dirty="0" smtClean="0"/>
              <a:t>Select  Insert &gt; Header &amp; Footer &gt; Type Title in Footer field</a:t>
            </a:r>
            <a:endParaRPr lang="en-US" dirty="0"/>
          </a:p>
        </p:txBody>
      </p:sp>
      <p:pic>
        <p:nvPicPr>
          <p:cNvPr id="10" name="Picture 9" descr="AtmelLogo_NoTM_2012.png"/>
          <p:cNvPicPr>
            <a:picLocks noChangeAspect="1"/>
          </p:cNvPicPr>
          <p:nvPr userDrawn="1"/>
        </p:nvPicPr>
        <p:blipFill>
          <a:blip r:embed="rId15" cstate="print"/>
          <a:stretch>
            <a:fillRect/>
          </a:stretch>
        </p:blipFill>
        <p:spPr>
          <a:xfrm>
            <a:off x="7861110" y="6428096"/>
            <a:ext cx="1070249" cy="265914"/>
          </a:xfrm>
          <a:prstGeom prst="rect">
            <a:avLst/>
          </a:prstGeom>
        </p:spPr>
      </p:pic>
    </p:spTree>
  </p:cSld>
  <p:clrMap bg1="lt1" tx1="dk1" bg2="lt2" tx2="dk2" accent1="accent1" accent2="accent2" accent3="accent3" accent4="accent4" accent5="accent5" accent6="accent6" hlink="hlink" folHlink="folHlink"/>
  <p:sldLayoutIdLst>
    <p:sldLayoutId id="2147483991" r:id="rId1"/>
    <p:sldLayoutId id="2147483992" r:id="rId2"/>
    <p:sldLayoutId id="2147483993" r:id="rId3"/>
    <p:sldLayoutId id="2147483994" r:id="rId4"/>
    <p:sldLayoutId id="2147483995" r:id="rId5"/>
    <p:sldLayoutId id="2147483996" r:id="rId6"/>
    <p:sldLayoutId id="2147483997" r:id="rId7"/>
    <p:sldLayoutId id="2147483998" r:id="rId8"/>
    <p:sldLayoutId id="2147483999" r:id="rId9"/>
    <p:sldLayoutId id="2147484000" r:id="rId10"/>
    <p:sldLayoutId id="2147484001" r:id="rId11"/>
    <p:sldLayoutId id="2147484002" r:id="rId12"/>
    <p:sldLayoutId id="2147484003" r:id="rId13"/>
  </p:sldLayoutIdLst>
  <p:hf sldNum="0" hdr="0"/>
  <p:txStyles>
    <p:titleStyle>
      <a:lvl1pPr algn="l" rtl="0" eaLnBrk="1" fontAlgn="base" hangingPunct="1">
        <a:spcBef>
          <a:spcPct val="0"/>
        </a:spcBef>
        <a:spcAft>
          <a:spcPct val="0"/>
        </a:spcAft>
        <a:defRPr sz="2200" b="1" kern="1200">
          <a:solidFill>
            <a:schemeClr val="accent1"/>
          </a:solidFill>
          <a:latin typeface="+mj-lt"/>
          <a:ea typeface="Verdana" pitchFamily="34" charset="0"/>
          <a:cs typeface="Verdana" pitchFamily="34" charset="0"/>
        </a:defRPr>
      </a:lvl1pPr>
      <a:lvl2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2pPr>
      <a:lvl3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3pPr>
      <a:lvl4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4pPr>
      <a:lvl5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5pPr>
      <a:lvl6pPr marL="457200" algn="l" rtl="0" eaLnBrk="1" fontAlgn="base" hangingPunct="1">
        <a:spcBef>
          <a:spcPct val="0"/>
        </a:spcBef>
        <a:spcAft>
          <a:spcPct val="0"/>
        </a:spcAft>
        <a:defRPr sz="2200" b="1">
          <a:solidFill>
            <a:schemeClr val="accent1"/>
          </a:solidFill>
          <a:latin typeface="Verdana" pitchFamily="34" charset="0"/>
        </a:defRPr>
      </a:lvl6pPr>
      <a:lvl7pPr marL="914400" algn="l" rtl="0" eaLnBrk="1" fontAlgn="base" hangingPunct="1">
        <a:spcBef>
          <a:spcPct val="0"/>
        </a:spcBef>
        <a:spcAft>
          <a:spcPct val="0"/>
        </a:spcAft>
        <a:defRPr sz="2200" b="1">
          <a:solidFill>
            <a:schemeClr val="accent1"/>
          </a:solidFill>
          <a:latin typeface="Verdana" pitchFamily="34" charset="0"/>
        </a:defRPr>
      </a:lvl7pPr>
      <a:lvl8pPr marL="1371600" algn="l" rtl="0" eaLnBrk="1" fontAlgn="base" hangingPunct="1">
        <a:spcBef>
          <a:spcPct val="0"/>
        </a:spcBef>
        <a:spcAft>
          <a:spcPct val="0"/>
        </a:spcAft>
        <a:defRPr sz="2200" b="1">
          <a:solidFill>
            <a:schemeClr val="accent1"/>
          </a:solidFill>
          <a:latin typeface="Verdana" pitchFamily="34" charset="0"/>
        </a:defRPr>
      </a:lvl8pPr>
      <a:lvl9pPr marL="1828800" algn="l" rtl="0" eaLnBrk="1" fontAlgn="base" hangingPunct="1">
        <a:spcBef>
          <a:spcPct val="0"/>
        </a:spcBef>
        <a:spcAft>
          <a:spcPct val="0"/>
        </a:spcAft>
        <a:defRPr sz="2200" b="1">
          <a:solidFill>
            <a:schemeClr val="accent1"/>
          </a:solidFill>
          <a:latin typeface="Verdana" pitchFamily="34" charset="0"/>
        </a:defRPr>
      </a:lvl9pPr>
    </p:titleStyle>
    <p:bodyStyle>
      <a:lvl1pPr marL="342900" indent="-342900" algn="l" rtl="0" eaLnBrk="1" fontAlgn="base" hangingPunct="1">
        <a:spcBef>
          <a:spcPct val="20000"/>
        </a:spcBef>
        <a:spcAft>
          <a:spcPct val="0"/>
        </a:spcAft>
        <a:buClr>
          <a:schemeClr val="accent1"/>
        </a:buClr>
        <a:buSzPct val="120000"/>
        <a:buFont typeface="Arial" charset="0"/>
        <a:buChar char="•"/>
        <a:defRPr lang="en-US" sz="2000" kern="1200" dirty="0">
          <a:solidFill>
            <a:schemeClr val="tx2"/>
          </a:solidFill>
          <a:latin typeface="+mn-lt"/>
          <a:ea typeface="+mn-ea"/>
          <a:cs typeface="+mn-cs"/>
        </a:defRPr>
      </a:lvl1pPr>
      <a:lvl2pPr marL="742950" indent="-285750" algn="l" rtl="0" eaLnBrk="1" fontAlgn="base" hangingPunct="1">
        <a:spcBef>
          <a:spcPct val="20000"/>
        </a:spcBef>
        <a:spcAft>
          <a:spcPct val="0"/>
        </a:spcAft>
        <a:buClr>
          <a:schemeClr val="accent1"/>
        </a:buClr>
        <a:buSzPct val="120000"/>
        <a:buFont typeface="Arial" charset="0"/>
        <a:buChar char="•"/>
        <a:defRPr sz="1600" kern="1200">
          <a:solidFill>
            <a:schemeClr val="tx2"/>
          </a:solidFill>
          <a:latin typeface="+mn-lt"/>
          <a:ea typeface="+mn-ea"/>
          <a:cs typeface="+mn-cs"/>
        </a:defRPr>
      </a:lvl2pPr>
      <a:lvl3pPr marL="1143000" indent="-228600" algn="l" rtl="0" eaLnBrk="1" fontAlgn="base" hangingPunct="1">
        <a:spcBef>
          <a:spcPct val="20000"/>
        </a:spcBef>
        <a:spcAft>
          <a:spcPct val="0"/>
        </a:spcAft>
        <a:buClr>
          <a:schemeClr val="tx1"/>
        </a:buClr>
        <a:buFont typeface="Arial" charset="0"/>
        <a:buChar char="•"/>
        <a:defRPr sz="1600" kern="1200">
          <a:solidFill>
            <a:schemeClr val="tx2"/>
          </a:solidFill>
          <a:latin typeface="+mn-lt"/>
          <a:ea typeface="+mn-ea"/>
          <a:cs typeface="+mn-cs"/>
        </a:defRPr>
      </a:lvl3pPr>
      <a:lvl4pPr marL="1600200" indent="-228600" algn="l" rtl="0" eaLnBrk="1" fontAlgn="base" hangingPunct="1">
        <a:spcBef>
          <a:spcPct val="20000"/>
        </a:spcBef>
        <a:spcAft>
          <a:spcPct val="0"/>
        </a:spcAft>
        <a:buClr>
          <a:schemeClr val="accent1"/>
        </a:buClr>
        <a:buFont typeface="Arial" charset="0"/>
        <a:buChar char="•"/>
        <a:defRPr sz="1400" kern="1200">
          <a:solidFill>
            <a:schemeClr val="tx2"/>
          </a:solidFill>
          <a:latin typeface="+mn-lt"/>
          <a:ea typeface="+mn-ea"/>
          <a:cs typeface="+mn-cs"/>
        </a:defRPr>
      </a:lvl4pPr>
      <a:lvl5pPr marL="2057400" indent="-228600" algn="l" rtl="0" eaLnBrk="1" fontAlgn="base" hangingPunct="1">
        <a:spcBef>
          <a:spcPct val="20000"/>
        </a:spcBef>
        <a:spcAft>
          <a:spcPct val="0"/>
        </a:spcAft>
        <a:buClr>
          <a:schemeClr val="accent1"/>
        </a:buClr>
        <a:buFont typeface="Arial"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Rectangle 12"/>
          <p:cNvSpPr>
            <a:spLocks noChangeArrowheads="1"/>
          </p:cNvSpPr>
          <p:nvPr/>
        </p:nvSpPr>
        <p:spPr bwMode="auto">
          <a:xfrm>
            <a:off x="0" y="26988"/>
            <a:ext cx="182563" cy="403225"/>
          </a:xfrm>
          <a:prstGeom prst="rect">
            <a:avLst/>
          </a:prstGeom>
          <a:noFill/>
          <a:ln w="9525" cap="flat" cmpd="sng">
            <a:noFill/>
            <a:prstDash val="solid"/>
            <a:miter lim="800000"/>
            <a:headEnd/>
            <a:tailEnd/>
          </a:ln>
          <a:effectLst/>
        </p:spPr>
        <p:txBody>
          <a:bodyPr wrap="none" lIns="90000" tIns="46800" rIns="90000" bIns="46800" anchor="ctr">
            <a:spAutoFit/>
          </a:bodyPr>
          <a:lstStyle/>
          <a:p>
            <a:pPr>
              <a:defRPr/>
            </a:pPr>
            <a:endParaRPr lang="en-US" dirty="0">
              <a:solidFill>
                <a:srgbClr val="1A63B3"/>
              </a:solidFill>
            </a:endParaRPr>
          </a:p>
        </p:txBody>
      </p:sp>
      <p:sp>
        <p:nvSpPr>
          <p:cNvPr id="16" name="TextBox 15"/>
          <p:cNvSpPr txBox="1"/>
          <p:nvPr/>
        </p:nvSpPr>
        <p:spPr>
          <a:xfrm>
            <a:off x="220915" y="6490156"/>
            <a:ext cx="414085" cy="215444"/>
          </a:xfrm>
          <a:prstGeom prst="rect">
            <a:avLst/>
          </a:prstGeom>
          <a:noFill/>
        </p:spPr>
        <p:txBody>
          <a:bodyPr wrap="square" lIns="0" tIns="45720" rIns="0" bIns="45720" rtlCol="0" anchor="b" anchorCtr="0">
            <a:spAutoFit/>
          </a:bodyPr>
          <a:lstStyle/>
          <a:p>
            <a:pPr>
              <a:defRPr/>
            </a:pPr>
            <a:fld id="{B8176E1E-498E-486F-906A-5A9A0FF389FB}" type="slidenum">
              <a:rPr lang="en-US" sz="800" smtClean="0">
                <a:solidFill>
                  <a:srgbClr val="5F5F5F"/>
                </a:solidFill>
                <a:latin typeface="Verdana" pitchFamily="34" charset="0"/>
              </a:rPr>
              <a:pPr>
                <a:defRPr/>
              </a:pPr>
              <a:t>‹#›</a:t>
            </a:fld>
            <a:endParaRPr lang="en-US" sz="800" dirty="0" smtClean="0">
              <a:solidFill>
                <a:srgbClr val="5F5F5F"/>
              </a:solidFill>
              <a:latin typeface="Verdana" pitchFamily="34" charset="0"/>
            </a:endParaRPr>
          </a:p>
        </p:txBody>
      </p:sp>
      <p:sp>
        <p:nvSpPr>
          <p:cNvPr id="8" name="Footer Placeholder 4"/>
          <p:cNvSpPr txBox="1">
            <a:spLocks/>
          </p:cNvSpPr>
          <p:nvPr/>
        </p:nvSpPr>
        <p:spPr>
          <a:xfrm>
            <a:off x="551005" y="6496049"/>
            <a:ext cx="2293796" cy="215444"/>
          </a:xfrm>
          <a:prstGeom prst="rect">
            <a:avLst/>
          </a:prstGeom>
        </p:spPr>
        <p:txBody>
          <a:bodyPr wrap="square" lIns="0" tIns="45720" rIns="0" bIns="45720" anchor="b" anchorCtr="0">
            <a:spAutoFit/>
          </a:bodyPr>
          <a:lstStyle>
            <a:defPPr>
              <a:defRPr lang="en-US"/>
            </a:defPPr>
            <a:lvl1pPr algn="l" rtl="0" fontAlgn="base">
              <a:spcBef>
                <a:spcPct val="0"/>
              </a:spcBef>
              <a:spcAft>
                <a:spcPct val="0"/>
              </a:spcAft>
              <a:defRPr sz="9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a:lstStyle>
          <a:p>
            <a:pPr>
              <a:defRPr/>
            </a:pPr>
            <a:r>
              <a:rPr lang="en-US" sz="800" dirty="0" smtClean="0">
                <a:solidFill>
                  <a:srgbClr val="5F5F5F"/>
                </a:solidFill>
                <a:latin typeface="Verdana"/>
                <a:ea typeface="ＭＳ Ｐゴシック" pitchFamily="34" charset="-128"/>
                <a:cs typeface="Arial" charset="0"/>
                <a:sym typeface="Verdana" pitchFamily="34" charset="0"/>
              </a:rPr>
              <a:t>© </a:t>
            </a:r>
            <a:r>
              <a:rPr lang="en-US" sz="800" dirty="0" smtClean="0">
                <a:solidFill>
                  <a:srgbClr val="5F5F5F"/>
                </a:solidFill>
                <a:latin typeface="Verdana"/>
                <a:ea typeface="ＭＳ Ｐゴシック" pitchFamily="34" charset="-128"/>
                <a:sym typeface="Verdana" pitchFamily="34" charset="0"/>
              </a:rPr>
              <a:t>2013 Atmel Corporation  - Confidential -</a:t>
            </a:r>
            <a:endParaRPr lang="en-US" sz="800" dirty="0" smtClean="0">
              <a:solidFill>
                <a:srgbClr val="5F5F5F"/>
              </a:solidFill>
              <a:latin typeface="Verdana"/>
            </a:endParaRPr>
          </a:p>
        </p:txBody>
      </p:sp>
    </p:spTree>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Lst>
  <p:hf sldNum="0" hdr="0"/>
  <p:txStyles>
    <p:titleStyle>
      <a:lvl1pPr algn="l" rtl="0" eaLnBrk="1" fontAlgn="base" hangingPunct="1">
        <a:spcBef>
          <a:spcPct val="0"/>
        </a:spcBef>
        <a:spcAft>
          <a:spcPct val="0"/>
        </a:spcAft>
        <a:defRPr sz="2200" b="1" kern="1200">
          <a:solidFill>
            <a:schemeClr val="accent1"/>
          </a:solidFill>
          <a:latin typeface="+mj-lt"/>
          <a:ea typeface="Verdana" pitchFamily="34" charset="0"/>
          <a:cs typeface="Verdana" pitchFamily="34" charset="0"/>
        </a:defRPr>
      </a:lvl1pPr>
      <a:lvl2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2pPr>
      <a:lvl3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3pPr>
      <a:lvl4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4pPr>
      <a:lvl5pPr algn="l" rtl="0" eaLnBrk="1" fontAlgn="base" hangingPunct="1">
        <a:spcBef>
          <a:spcPct val="0"/>
        </a:spcBef>
        <a:spcAft>
          <a:spcPct val="0"/>
        </a:spcAft>
        <a:defRPr sz="2200" b="1">
          <a:solidFill>
            <a:schemeClr val="accent1"/>
          </a:solidFill>
          <a:latin typeface="Arial" charset="0"/>
          <a:ea typeface="Verdana" pitchFamily="34" charset="0"/>
          <a:cs typeface="Verdana" pitchFamily="34" charset="0"/>
        </a:defRPr>
      </a:lvl5pPr>
      <a:lvl6pPr marL="457200" algn="l" rtl="0" eaLnBrk="1" fontAlgn="base" hangingPunct="1">
        <a:spcBef>
          <a:spcPct val="0"/>
        </a:spcBef>
        <a:spcAft>
          <a:spcPct val="0"/>
        </a:spcAft>
        <a:defRPr sz="2200" b="1">
          <a:solidFill>
            <a:schemeClr val="accent1"/>
          </a:solidFill>
          <a:latin typeface="Verdana" pitchFamily="34" charset="0"/>
        </a:defRPr>
      </a:lvl6pPr>
      <a:lvl7pPr marL="914400" algn="l" rtl="0" eaLnBrk="1" fontAlgn="base" hangingPunct="1">
        <a:spcBef>
          <a:spcPct val="0"/>
        </a:spcBef>
        <a:spcAft>
          <a:spcPct val="0"/>
        </a:spcAft>
        <a:defRPr sz="2200" b="1">
          <a:solidFill>
            <a:schemeClr val="accent1"/>
          </a:solidFill>
          <a:latin typeface="Verdana" pitchFamily="34" charset="0"/>
        </a:defRPr>
      </a:lvl7pPr>
      <a:lvl8pPr marL="1371600" algn="l" rtl="0" eaLnBrk="1" fontAlgn="base" hangingPunct="1">
        <a:spcBef>
          <a:spcPct val="0"/>
        </a:spcBef>
        <a:spcAft>
          <a:spcPct val="0"/>
        </a:spcAft>
        <a:defRPr sz="2200" b="1">
          <a:solidFill>
            <a:schemeClr val="accent1"/>
          </a:solidFill>
          <a:latin typeface="Verdana" pitchFamily="34" charset="0"/>
        </a:defRPr>
      </a:lvl8pPr>
      <a:lvl9pPr marL="1828800" algn="l" rtl="0" eaLnBrk="1" fontAlgn="base" hangingPunct="1">
        <a:spcBef>
          <a:spcPct val="0"/>
        </a:spcBef>
        <a:spcAft>
          <a:spcPct val="0"/>
        </a:spcAft>
        <a:defRPr sz="2200" b="1">
          <a:solidFill>
            <a:schemeClr val="accent1"/>
          </a:solidFill>
          <a:latin typeface="Verdana" pitchFamily="34" charset="0"/>
        </a:defRPr>
      </a:lvl9pPr>
    </p:titleStyle>
    <p:bodyStyle>
      <a:lvl1pPr marL="342900" indent="-342900" algn="l" rtl="0" eaLnBrk="1" fontAlgn="base" hangingPunct="1">
        <a:spcBef>
          <a:spcPct val="20000"/>
        </a:spcBef>
        <a:spcAft>
          <a:spcPct val="0"/>
        </a:spcAft>
        <a:buClr>
          <a:schemeClr val="accent1"/>
        </a:buClr>
        <a:buSzPct val="120000"/>
        <a:buFont typeface="Arial" charset="0"/>
        <a:buChar char="•"/>
        <a:defRPr lang="en-US" sz="2000" kern="1200" dirty="0">
          <a:solidFill>
            <a:schemeClr val="tx2"/>
          </a:solidFill>
          <a:latin typeface="+mn-lt"/>
          <a:ea typeface="+mn-ea"/>
          <a:cs typeface="+mn-cs"/>
        </a:defRPr>
      </a:lvl1pPr>
      <a:lvl2pPr marL="742950" indent="-285750" algn="l" rtl="0" eaLnBrk="1" fontAlgn="base" hangingPunct="1">
        <a:spcBef>
          <a:spcPct val="20000"/>
        </a:spcBef>
        <a:spcAft>
          <a:spcPct val="0"/>
        </a:spcAft>
        <a:buClr>
          <a:schemeClr val="accent1"/>
        </a:buClr>
        <a:buSzPct val="120000"/>
        <a:buFont typeface="Arial" charset="0"/>
        <a:buChar char="•"/>
        <a:defRPr sz="1600" kern="1200">
          <a:solidFill>
            <a:schemeClr val="tx2"/>
          </a:solidFill>
          <a:latin typeface="+mn-lt"/>
          <a:ea typeface="+mn-ea"/>
          <a:cs typeface="+mn-cs"/>
        </a:defRPr>
      </a:lvl2pPr>
      <a:lvl3pPr marL="1143000" indent="-228600" algn="l" rtl="0" eaLnBrk="1" fontAlgn="base" hangingPunct="1">
        <a:spcBef>
          <a:spcPct val="20000"/>
        </a:spcBef>
        <a:spcAft>
          <a:spcPct val="0"/>
        </a:spcAft>
        <a:buClr>
          <a:schemeClr val="tx1"/>
        </a:buClr>
        <a:buFont typeface="Arial" charset="0"/>
        <a:buChar char="•"/>
        <a:defRPr sz="1600" kern="1200">
          <a:solidFill>
            <a:schemeClr val="tx2"/>
          </a:solidFill>
          <a:latin typeface="+mn-lt"/>
          <a:ea typeface="+mn-ea"/>
          <a:cs typeface="+mn-cs"/>
        </a:defRPr>
      </a:lvl3pPr>
      <a:lvl4pPr marL="1600200" indent="-228600" algn="l" rtl="0" eaLnBrk="1" fontAlgn="base" hangingPunct="1">
        <a:spcBef>
          <a:spcPct val="20000"/>
        </a:spcBef>
        <a:spcAft>
          <a:spcPct val="0"/>
        </a:spcAft>
        <a:buClr>
          <a:schemeClr val="accent1"/>
        </a:buClr>
        <a:buFont typeface="Arial" charset="0"/>
        <a:buChar char="•"/>
        <a:defRPr sz="1400" kern="1200">
          <a:solidFill>
            <a:schemeClr val="tx2"/>
          </a:solidFill>
          <a:latin typeface="+mn-lt"/>
          <a:ea typeface="+mn-ea"/>
          <a:cs typeface="+mn-cs"/>
        </a:defRPr>
      </a:lvl4pPr>
      <a:lvl5pPr marL="2057400" indent="-228600" algn="l" rtl="0" eaLnBrk="1" fontAlgn="base" hangingPunct="1">
        <a:spcBef>
          <a:spcPct val="20000"/>
        </a:spcBef>
        <a:spcAft>
          <a:spcPct val="0"/>
        </a:spcAft>
        <a:buClr>
          <a:schemeClr val="accent1"/>
        </a:buClr>
        <a:buFont typeface="Arial"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file:///C:\Documents_and_Settings\vbriot\Local_Settings\Temp\5gupnroy.42n.png" TargetMode="External"/><Relationship Id="rId2" Type="http://schemas.openxmlformats.org/officeDocument/2006/relationships/image" Target="../media/image21.png"/><Relationship Id="rId1" Type="http://schemas.openxmlformats.org/officeDocument/2006/relationships/slideLayout" Target="../slideLayouts/slideLayout16.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7.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file:///C:\Documents_and_Settings\vbriot\Local_Settings\Temp\swyd5mrz.fyb.png" TargetMode="External"/><Relationship Id="rId2" Type="http://schemas.openxmlformats.org/officeDocument/2006/relationships/image" Target="../media/image28.png"/><Relationship Id="rId1" Type="http://schemas.openxmlformats.org/officeDocument/2006/relationships/slideLayout" Target="../slideLayouts/slideLayout16.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91.xml"/></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66.xml"/><Relationship Id="rId4" Type="http://schemas.openxmlformats.org/officeDocument/2006/relationships/image" Target="../media/image20.png"/></Relationships>
</file>

<file path=ppt/slides/_rels/slide30.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91.xml"/><Relationship Id="rId5" Type="http://schemas.openxmlformats.org/officeDocument/2006/relationships/image" Target="../media/image43.jpeg"/><Relationship Id="rId4" Type="http://schemas.openxmlformats.org/officeDocument/2006/relationships/image" Target="../media/image42.gif"/></Relationships>
</file>

<file path=ppt/slides/_rels/slide3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91.xml"/></Relationships>
</file>

<file path=ppt/slides/_rels/slide32.xml.rels><?xml version="1.0" encoding="UTF-8" standalone="yes"?>
<Relationships xmlns="http://schemas.openxmlformats.org/package/2006/relationships"><Relationship Id="rId2" Type="http://schemas.openxmlformats.org/officeDocument/2006/relationships/image" Target="../media/image46.gif"/><Relationship Id="rId1" Type="http://schemas.openxmlformats.org/officeDocument/2006/relationships/slideLayout" Target="../slideLayouts/slideLayout9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3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91.xml"/></Relationships>
</file>

<file path=ppt/slides/_rels/slide3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emf"/><Relationship Id="rId1" Type="http://schemas.openxmlformats.org/officeDocument/2006/relationships/slideLayout" Target="../slideLayouts/slideLayout91.xml"/></Relationships>
</file>

<file path=ppt/slides/_rels/slide3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91.xml"/><Relationship Id="rId5" Type="http://schemas.openxmlformats.org/officeDocument/2006/relationships/image" Target="../media/image53.jpeg"/><Relationship Id="rId4" Type="http://schemas.openxmlformats.org/officeDocument/2006/relationships/image" Target="../media/image52.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9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9"/>
          <p:cNvSpPr>
            <a:spLocks noGrp="1"/>
          </p:cNvSpPr>
          <p:nvPr>
            <p:ph type="title"/>
          </p:nvPr>
        </p:nvSpPr>
        <p:spPr>
          <a:xfrm>
            <a:off x="416897" y="1624083"/>
            <a:ext cx="6540500" cy="3275463"/>
          </a:xfrm>
        </p:spPr>
        <p:txBody>
          <a:bodyPr>
            <a:normAutofit/>
          </a:bodyPr>
          <a:lstStyle/>
          <a:p>
            <a:r>
              <a:rPr lang="en-US" sz="2000" dirty="0" smtClean="0"/>
              <a:t/>
            </a:r>
            <a:br>
              <a:rPr lang="en-US" sz="2000" dirty="0" smtClean="0"/>
            </a:br>
            <a:r>
              <a:rPr lang="en-US" sz="2000" dirty="0" smtClean="0"/>
              <a:t/>
            </a:r>
            <a:br>
              <a:rPr lang="en-US" sz="2000" dirty="0" smtClean="0"/>
            </a:br>
            <a:r>
              <a:rPr lang="en-US" sz="2000" dirty="0" smtClean="0"/>
              <a:t>ASIC, FPGA, ASSPs platforms development through IP-Cores re-use </a:t>
            </a:r>
            <a:br>
              <a:rPr lang="en-US" sz="2000" dirty="0" smtClean="0"/>
            </a:br>
            <a:r>
              <a:rPr lang="en-US" sz="2000" dirty="0" smtClean="0"/>
              <a:t/>
            </a:r>
            <a:br>
              <a:rPr lang="en-US" sz="2000" dirty="0" smtClean="0"/>
            </a:br>
            <a:r>
              <a:rPr lang="en-US" sz="2000" dirty="0" smtClean="0">
                <a:solidFill>
                  <a:srgbClr val="5F5F5F"/>
                </a:solidFill>
              </a:rPr>
              <a:t/>
            </a:r>
            <a:br>
              <a:rPr lang="en-US" sz="2000" dirty="0" smtClean="0">
                <a:solidFill>
                  <a:srgbClr val="5F5F5F"/>
                </a:solidFill>
              </a:rPr>
            </a:br>
            <a:r>
              <a:rPr lang="en-US" sz="2000" dirty="0" smtClean="0">
                <a:solidFill>
                  <a:srgbClr val="5F5F5F"/>
                </a:solidFill>
              </a:rPr>
              <a:t/>
            </a:r>
            <a:br>
              <a:rPr lang="en-US" sz="2000" dirty="0" smtClean="0">
                <a:solidFill>
                  <a:srgbClr val="5F5F5F"/>
                </a:solidFill>
              </a:rPr>
            </a:br>
            <a:r>
              <a:rPr lang="en-US" sz="2000" dirty="0" smtClean="0">
                <a:solidFill>
                  <a:srgbClr val="5F5F5F"/>
                </a:solidFill>
              </a:rPr>
              <a:t/>
            </a:r>
            <a:br>
              <a:rPr lang="en-US" sz="2000" dirty="0" smtClean="0">
                <a:solidFill>
                  <a:srgbClr val="5F5F5F"/>
                </a:solidFill>
              </a:rPr>
            </a:br>
            <a:r>
              <a:rPr lang="en-US" sz="2000" dirty="0" smtClean="0">
                <a:solidFill>
                  <a:srgbClr val="5F5F5F"/>
                </a:solidFill>
              </a:rPr>
              <a:t>2</a:t>
            </a:r>
            <a:r>
              <a:rPr lang="en-US" sz="2000" baseline="30000" dirty="0" smtClean="0">
                <a:solidFill>
                  <a:srgbClr val="5F5F5F"/>
                </a:solidFill>
              </a:rPr>
              <a:t>nd</a:t>
            </a:r>
            <a:r>
              <a:rPr lang="en-US" sz="2000" dirty="0" smtClean="0">
                <a:solidFill>
                  <a:srgbClr val="5F5F5F"/>
                </a:solidFill>
              </a:rPr>
              <a:t> ESA IPs Core day</a:t>
            </a:r>
            <a:br>
              <a:rPr lang="en-US" sz="2000" dirty="0" smtClean="0">
                <a:solidFill>
                  <a:srgbClr val="5F5F5F"/>
                </a:solidFill>
              </a:rPr>
            </a:br>
            <a:endParaRPr lang="en-US" sz="2000" dirty="0" smtClean="0">
              <a:solidFill>
                <a:srgbClr val="5F5F5F"/>
              </a:solidFill>
            </a:endParaRPr>
          </a:p>
        </p:txBody>
      </p:sp>
      <p:sp>
        <p:nvSpPr>
          <p:cNvPr id="15364" name="Text Placeholder 11"/>
          <p:cNvSpPr>
            <a:spLocks noGrp="1"/>
          </p:cNvSpPr>
          <p:nvPr>
            <p:ph type="body" sz="quarter" idx="14"/>
          </p:nvPr>
        </p:nvSpPr>
        <p:spPr>
          <a:xfrm>
            <a:off x="463550" y="4954136"/>
            <a:ext cx="4059238" cy="1548263"/>
          </a:xfrm>
        </p:spPr>
        <p:txBody>
          <a:bodyPr/>
          <a:lstStyle/>
          <a:p>
            <a:pPr marL="0" indent="0">
              <a:buFont typeface="Arial" charset="0"/>
              <a:buNone/>
            </a:pPr>
            <a:endParaRPr lang="fr-FR" sz="1600" dirty="0" smtClean="0">
              <a:solidFill>
                <a:srgbClr val="5F5F5F"/>
              </a:solidFill>
            </a:endParaRPr>
          </a:p>
          <a:p>
            <a:pPr marL="0" indent="0">
              <a:buFont typeface="Arial" charset="0"/>
              <a:buNone/>
            </a:pPr>
            <a:r>
              <a:rPr lang="en-US" sz="1600" dirty="0" smtClean="0">
                <a:solidFill>
                  <a:srgbClr val="5F5F5F"/>
                </a:solidFill>
              </a:rPr>
              <a:t>2013, September</a:t>
            </a:r>
            <a:r>
              <a:rPr lang="fr-FR" sz="1400" dirty="0" smtClean="0">
                <a:solidFill>
                  <a:srgbClr val="5F5F5F"/>
                </a:solidFill>
              </a:rPr>
              <a:t>  </a:t>
            </a:r>
          </a:p>
          <a:p>
            <a:pPr marL="0" indent="0">
              <a:buFont typeface="Arial" charset="0"/>
              <a:buNone/>
            </a:pPr>
            <a:r>
              <a:rPr lang="fr-FR" sz="1400" dirty="0" smtClean="0">
                <a:solidFill>
                  <a:srgbClr val="5F5F5F"/>
                </a:solidFill>
              </a:rPr>
              <a:t>BANCELIN Bernard</a:t>
            </a:r>
            <a:endParaRPr lang="en-US" sz="1400" dirty="0" smtClean="0">
              <a:solidFill>
                <a:srgbClr val="5F5F5F"/>
              </a:solidFill>
            </a:endParaRPr>
          </a:p>
        </p:txBody>
      </p:sp>
      <p:pic>
        <p:nvPicPr>
          <p:cNvPr id="5" name="Picture 4" descr="ASIC BANNER-BL_v2 (2).jpg"/>
          <p:cNvPicPr>
            <a:picLocks noChangeAspect="1"/>
          </p:cNvPicPr>
          <p:nvPr/>
        </p:nvPicPr>
        <p:blipFill>
          <a:blip r:embed="rId3" cstate="print"/>
          <a:stretch>
            <a:fillRect/>
          </a:stretch>
        </p:blipFill>
        <p:spPr>
          <a:xfrm>
            <a:off x="4326339" y="3173493"/>
            <a:ext cx="4612943" cy="179495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9" name="Text Placeholder 17"/>
          <p:cNvSpPr>
            <a:spLocks/>
          </p:cNvSpPr>
          <p:nvPr/>
        </p:nvSpPr>
        <p:spPr bwMode="auto">
          <a:xfrm>
            <a:off x="450850" y="835025"/>
            <a:ext cx="8250238" cy="457200"/>
          </a:xfrm>
          <a:prstGeom prst="rect">
            <a:avLst/>
          </a:prstGeom>
          <a:noFill/>
          <a:ln w="9525">
            <a:noFill/>
            <a:miter lim="800000"/>
            <a:headEnd/>
            <a:tailEnd/>
          </a:ln>
        </p:spPr>
        <p:txBody>
          <a:bodyPr/>
          <a:lstStyle/>
          <a:p>
            <a:pPr>
              <a:lnSpc>
                <a:spcPct val="80000"/>
              </a:lnSpc>
              <a:spcBef>
                <a:spcPct val="20000"/>
              </a:spcBef>
              <a:buClr>
                <a:schemeClr val="accent1"/>
              </a:buClr>
              <a:buSzPct val="120000"/>
            </a:pPr>
            <a:r>
              <a:rPr lang="en-US" sz="1800" b="1" dirty="0" smtClean="0">
                <a:solidFill>
                  <a:schemeClr val="accent2"/>
                </a:solidFill>
                <a:latin typeface="Verdana" pitchFamily="34" charset="0"/>
              </a:rPr>
              <a:t>The Full Management of your Mixed-signal flow</a:t>
            </a:r>
            <a:endParaRPr lang="en-US" sz="1800" b="1" dirty="0">
              <a:solidFill>
                <a:schemeClr val="accent2"/>
              </a:solidFill>
              <a:latin typeface="Verdana" pitchFamily="34" charset="0"/>
            </a:endParaRPr>
          </a:p>
        </p:txBody>
      </p:sp>
      <p:sp>
        <p:nvSpPr>
          <p:cNvPr id="67590"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dirty="0">
                <a:solidFill>
                  <a:schemeClr val="accent1"/>
                </a:solidFill>
                <a:latin typeface="Verdana" pitchFamily="34" charset="0"/>
              </a:rPr>
              <a:t>ATMX150RHA</a:t>
            </a:r>
          </a:p>
        </p:txBody>
      </p:sp>
      <p:sp>
        <p:nvSpPr>
          <p:cNvPr id="8" name="TextBox 7"/>
          <p:cNvSpPr txBox="1"/>
          <p:nvPr/>
        </p:nvSpPr>
        <p:spPr>
          <a:xfrm>
            <a:off x="874210" y="1988870"/>
            <a:ext cx="1875448" cy="391234"/>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800" dirty="0" smtClean="0"/>
              <a:t>Design</a:t>
            </a:r>
          </a:p>
        </p:txBody>
      </p:sp>
      <p:sp>
        <p:nvSpPr>
          <p:cNvPr id="9" name="TextBox 8"/>
          <p:cNvSpPr txBox="1"/>
          <p:nvPr/>
        </p:nvSpPr>
        <p:spPr>
          <a:xfrm>
            <a:off x="872701" y="2458142"/>
            <a:ext cx="1875448" cy="391234"/>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00" dirty="0" smtClean="0"/>
              <a:t>Layout</a:t>
            </a:r>
          </a:p>
        </p:txBody>
      </p:sp>
      <p:sp>
        <p:nvSpPr>
          <p:cNvPr id="10" name="TextBox 9"/>
          <p:cNvSpPr txBox="1"/>
          <p:nvPr/>
        </p:nvSpPr>
        <p:spPr>
          <a:xfrm>
            <a:off x="871192" y="2927413"/>
            <a:ext cx="1875448" cy="391234"/>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00" dirty="0" smtClean="0"/>
              <a:t>Manufacturing</a:t>
            </a:r>
          </a:p>
        </p:txBody>
      </p:sp>
      <p:sp>
        <p:nvSpPr>
          <p:cNvPr id="11" name="TextBox 10"/>
          <p:cNvSpPr txBox="1"/>
          <p:nvPr/>
        </p:nvSpPr>
        <p:spPr>
          <a:xfrm>
            <a:off x="869683" y="3396684"/>
            <a:ext cx="1875448" cy="391234"/>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00" dirty="0" smtClean="0"/>
              <a:t>Assembly</a:t>
            </a:r>
          </a:p>
        </p:txBody>
      </p:sp>
      <p:sp>
        <p:nvSpPr>
          <p:cNvPr id="12" name="TextBox 11"/>
          <p:cNvSpPr txBox="1"/>
          <p:nvPr/>
        </p:nvSpPr>
        <p:spPr>
          <a:xfrm>
            <a:off x="868174" y="3865955"/>
            <a:ext cx="1875448" cy="391234"/>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00" dirty="0" smtClean="0"/>
              <a:t>Electrical test</a:t>
            </a:r>
          </a:p>
        </p:txBody>
      </p:sp>
      <p:sp>
        <p:nvSpPr>
          <p:cNvPr id="13" name="TextBox 12"/>
          <p:cNvSpPr txBox="1"/>
          <p:nvPr/>
        </p:nvSpPr>
        <p:spPr>
          <a:xfrm>
            <a:off x="866665" y="4740179"/>
            <a:ext cx="1875448" cy="391234"/>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800" dirty="0" smtClean="0"/>
              <a:t>Screening</a:t>
            </a:r>
            <a:endParaRPr lang="en-US" sz="1800" dirty="0" smtClean="0"/>
          </a:p>
        </p:txBody>
      </p:sp>
      <p:sp>
        <p:nvSpPr>
          <p:cNvPr id="14" name="TextBox 13"/>
          <p:cNvSpPr txBox="1"/>
          <p:nvPr/>
        </p:nvSpPr>
        <p:spPr>
          <a:xfrm>
            <a:off x="865156" y="5209450"/>
            <a:ext cx="1875448" cy="391234"/>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00" dirty="0" smtClean="0"/>
              <a:t>Qualification</a:t>
            </a:r>
          </a:p>
        </p:txBody>
      </p:sp>
      <p:sp>
        <p:nvSpPr>
          <p:cNvPr id="17" name="TextBox 16"/>
          <p:cNvSpPr txBox="1"/>
          <p:nvPr/>
        </p:nvSpPr>
        <p:spPr>
          <a:xfrm rot="16200000">
            <a:off x="-1110061" y="3834321"/>
            <a:ext cx="3179254" cy="391234"/>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00" dirty="0" smtClean="0"/>
              <a:t> Atmel Management</a:t>
            </a:r>
          </a:p>
        </p:txBody>
      </p:sp>
      <p:sp>
        <p:nvSpPr>
          <p:cNvPr id="18" name="TextBox 17"/>
          <p:cNvSpPr txBox="1"/>
          <p:nvPr/>
        </p:nvSpPr>
        <p:spPr>
          <a:xfrm>
            <a:off x="2907661" y="1958391"/>
            <a:ext cx="1875448" cy="391234"/>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800" dirty="0" smtClean="0"/>
              <a:t>Customer</a:t>
            </a:r>
          </a:p>
        </p:txBody>
      </p:sp>
      <p:sp>
        <p:nvSpPr>
          <p:cNvPr id="20" name="TextBox 19"/>
          <p:cNvSpPr txBox="1"/>
          <p:nvPr/>
        </p:nvSpPr>
        <p:spPr>
          <a:xfrm>
            <a:off x="2919215" y="2479913"/>
            <a:ext cx="1875448" cy="391234"/>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00" dirty="0" smtClean="0"/>
              <a:t>Atmel</a:t>
            </a:r>
          </a:p>
        </p:txBody>
      </p:sp>
      <p:sp>
        <p:nvSpPr>
          <p:cNvPr id="21" name="TextBox 20"/>
          <p:cNvSpPr txBox="1"/>
          <p:nvPr/>
        </p:nvSpPr>
        <p:spPr>
          <a:xfrm>
            <a:off x="2917706" y="2949184"/>
            <a:ext cx="1875448" cy="391234"/>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00" dirty="0" err="1" smtClean="0"/>
              <a:t>Lfoundry</a:t>
            </a:r>
            <a:r>
              <a:rPr lang="en-US" sz="1800" dirty="0" smtClean="0"/>
              <a:t>/UMC</a:t>
            </a:r>
          </a:p>
        </p:txBody>
      </p:sp>
      <p:sp>
        <p:nvSpPr>
          <p:cNvPr id="22" name="TextBox 21"/>
          <p:cNvSpPr txBox="1"/>
          <p:nvPr/>
        </p:nvSpPr>
        <p:spPr>
          <a:xfrm>
            <a:off x="2916197" y="3418455"/>
            <a:ext cx="1875448" cy="391234"/>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00" dirty="0" smtClean="0"/>
              <a:t>E2V</a:t>
            </a:r>
          </a:p>
        </p:txBody>
      </p:sp>
      <p:sp>
        <p:nvSpPr>
          <p:cNvPr id="23" name="TextBox 22"/>
          <p:cNvSpPr txBox="1"/>
          <p:nvPr/>
        </p:nvSpPr>
        <p:spPr>
          <a:xfrm>
            <a:off x="2914688" y="3887726"/>
            <a:ext cx="1875448" cy="391234"/>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00" dirty="0" smtClean="0"/>
              <a:t>Atmel</a:t>
            </a:r>
          </a:p>
        </p:txBody>
      </p:sp>
      <p:sp>
        <p:nvSpPr>
          <p:cNvPr id="24" name="TextBox 23"/>
          <p:cNvSpPr txBox="1"/>
          <p:nvPr/>
        </p:nvSpPr>
        <p:spPr>
          <a:xfrm>
            <a:off x="2913179" y="4761950"/>
            <a:ext cx="1875448" cy="391234"/>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800" dirty="0" err="1" smtClean="0"/>
              <a:t>Atmel</a:t>
            </a:r>
            <a:endParaRPr lang="en-US" sz="1800" dirty="0" smtClean="0"/>
          </a:p>
        </p:txBody>
      </p:sp>
      <p:sp>
        <p:nvSpPr>
          <p:cNvPr id="25" name="TextBox 24"/>
          <p:cNvSpPr txBox="1"/>
          <p:nvPr/>
        </p:nvSpPr>
        <p:spPr>
          <a:xfrm>
            <a:off x="2911670" y="5231221"/>
            <a:ext cx="1875448" cy="391234"/>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00" dirty="0" smtClean="0"/>
              <a:t>Atmel</a:t>
            </a:r>
          </a:p>
        </p:txBody>
      </p:sp>
      <p:sp>
        <p:nvSpPr>
          <p:cNvPr id="26" name="TextBox 25"/>
          <p:cNvSpPr txBox="1"/>
          <p:nvPr/>
        </p:nvSpPr>
        <p:spPr>
          <a:xfrm>
            <a:off x="4980373" y="2133126"/>
            <a:ext cx="3954621" cy="3447098"/>
          </a:xfrm>
          <a:prstGeom prst="rect">
            <a:avLst/>
          </a:prstGeom>
          <a:solidFill>
            <a:schemeClr val="bg1"/>
          </a:solidFill>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buClr>
                <a:schemeClr val="tx1">
                  <a:lumMod val="75000"/>
                </a:schemeClr>
              </a:buClr>
              <a:buSzPct val="150000"/>
            </a:pPr>
            <a:r>
              <a:rPr lang="fr-FR" dirty="0" smtClean="0">
                <a:solidFill>
                  <a:schemeClr val="accent2"/>
                </a:solidFill>
              </a:rPr>
              <a:t> </a:t>
            </a: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pPr>
            <a:r>
              <a:rPr lang="fr-FR" sz="1800" dirty="0" err="1" smtClean="0">
                <a:solidFill>
                  <a:schemeClr val="accent2"/>
                </a:solidFill>
              </a:rPr>
              <a:t>With</a:t>
            </a:r>
            <a:r>
              <a:rPr lang="fr-FR" sz="1800" dirty="0" smtClean="0">
                <a:solidFill>
                  <a:schemeClr val="accent2"/>
                </a:solidFill>
              </a:rPr>
              <a:t> </a:t>
            </a:r>
            <a:r>
              <a:rPr lang="fr-FR" sz="1800" dirty="0" err="1" smtClean="0">
                <a:solidFill>
                  <a:schemeClr val="accent2"/>
                </a:solidFill>
              </a:rPr>
              <a:t>Atmel</a:t>
            </a:r>
            <a:r>
              <a:rPr lang="fr-FR" sz="1800" dirty="0" smtClean="0">
                <a:solidFill>
                  <a:schemeClr val="accent2"/>
                </a:solidFill>
              </a:rPr>
              <a:t> global management, </a:t>
            </a:r>
            <a:r>
              <a:rPr lang="fr-FR" sz="1800" dirty="0" err="1" smtClean="0">
                <a:solidFill>
                  <a:schemeClr val="accent2"/>
                </a:solidFill>
              </a:rPr>
              <a:t>experience</a:t>
            </a:r>
            <a:r>
              <a:rPr lang="fr-FR" sz="1800" dirty="0" smtClean="0">
                <a:solidFill>
                  <a:schemeClr val="accent2"/>
                </a:solidFill>
              </a:rPr>
              <a:t> and volumes, </a:t>
            </a:r>
            <a:r>
              <a:rPr lang="fr-FR" sz="1800" dirty="0" err="1" smtClean="0">
                <a:solidFill>
                  <a:schemeClr val="accent2"/>
                </a:solidFill>
              </a:rPr>
              <a:t>customer</a:t>
            </a:r>
            <a:r>
              <a:rPr lang="fr-FR" sz="1800" dirty="0" smtClean="0">
                <a:solidFill>
                  <a:schemeClr val="accent2"/>
                </a:solidFill>
              </a:rPr>
              <a:t> </a:t>
            </a:r>
            <a:r>
              <a:rPr lang="fr-FR" sz="1800" dirty="0" err="1" smtClean="0">
                <a:solidFill>
                  <a:schemeClr val="accent2"/>
                </a:solidFill>
              </a:rPr>
              <a:t>get</a:t>
            </a:r>
            <a:endParaRPr lang="fr-FR" sz="1800" dirty="0" smtClean="0">
              <a:solidFill>
                <a:schemeClr val="accent2"/>
              </a:solidFill>
            </a:endParaRPr>
          </a:p>
          <a:p>
            <a:pPr>
              <a:buClr>
                <a:schemeClr val="tx1">
                  <a:lumMod val="75000"/>
                </a:schemeClr>
              </a:buClr>
              <a:buSzPct val="150000"/>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err="1" smtClean="0">
                <a:solidFill>
                  <a:schemeClr val="accent2"/>
                </a:solidFill>
              </a:rPr>
              <a:t>Pricing</a:t>
            </a:r>
            <a:r>
              <a:rPr lang="fr-FR" sz="1800" dirty="0" smtClean="0">
                <a:solidFill>
                  <a:schemeClr val="accent2"/>
                </a:solidFill>
              </a:rPr>
              <a:t> </a:t>
            </a:r>
            <a:r>
              <a:rPr lang="fr-FR" sz="1800" dirty="0" err="1" smtClean="0">
                <a:solidFill>
                  <a:schemeClr val="accent2"/>
                </a:solidFill>
              </a:rPr>
              <a:t>stability</a:t>
            </a:r>
            <a:endParaRPr lang="fr-FR" sz="1800" dirty="0" smtClean="0">
              <a:solidFill>
                <a:schemeClr val="accent2"/>
              </a:solidFill>
            </a:endParaRP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Time </a:t>
            </a:r>
            <a:r>
              <a:rPr lang="fr-FR" sz="1800" dirty="0" err="1" smtClean="0">
                <a:solidFill>
                  <a:schemeClr val="accent2"/>
                </a:solidFill>
              </a:rPr>
              <a:t>saving</a:t>
            </a:r>
            <a:endParaRPr lang="fr-FR" sz="1800" dirty="0" smtClean="0">
              <a:solidFill>
                <a:schemeClr val="accent2"/>
              </a:solidFill>
            </a:endParaRP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err="1" smtClean="0">
                <a:solidFill>
                  <a:schemeClr val="accent2"/>
                </a:solidFill>
              </a:rPr>
              <a:t>Risk</a:t>
            </a:r>
            <a:r>
              <a:rPr lang="fr-FR" sz="1800" dirty="0" smtClean="0">
                <a:solidFill>
                  <a:schemeClr val="accent2"/>
                </a:solidFill>
              </a:rPr>
              <a:t> mitigation</a:t>
            </a:r>
          </a:p>
          <a:p>
            <a:pPr>
              <a:buClr>
                <a:schemeClr val="tx1">
                  <a:lumMod val="75000"/>
                </a:schemeClr>
              </a:buClr>
              <a:buSzPct val="150000"/>
              <a:buFont typeface="Wingdings" pitchFamily="2" charset="2"/>
              <a:buChar char="§"/>
            </a:pPr>
            <a:endParaRPr lang="fr-FR" sz="1800" dirty="0" smtClean="0">
              <a:solidFill>
                <a:schemeClr val="accent2"/>
              </a:solidFill>
            </a:endParaRPr>
          </a:p>
        </p:txBody>
      </p:sp>
      <p:sp>
        <p:nvSpPr>
          <p:cNvPr id="27" name="TextBox 26"/>
          <p:cNvSpPr txBox="1"/>
          <p:nvPr/>
        </p:nvSpPr>
        <p:spPr>
          <a:xfrm>
            <a:off x="862309" y="4317807"/>
            <a:ext cx="1875448" cy="391234"/>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800" dirty="0" smtClean="0"/>
              <a:t>Radiation</a:t>
            </a:r>
            <a:endParaRPr lang="en-US" sz="1800" dirty="0" smtClean="0"/>
          </a:p>
        </p:txBody>
      </p:sp>
      <p:sp>
        <p:nvSpPr>
          <p:cNvPr id="28" name="TextBox 27"/>
          <p:cNvSpPr txBox="1"/>
          <p:nvPr/>
        </p:nvSpPr>
        <p:spPr>
          <a:xfrm>
            <a:off x="2908823" y="4339578"/>
            <a:ext cx="1875448" cy="391234"/>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800" dirty="0" err="1" smtClean="0"/>
              <a:t>Atmel</a:t>
            </a:r>
            <a:endParaRPr lang="en-US" sz="18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quarter" idx="18"/>
          </p:nvPr>
        </p:nvSpPr>
        <p:spPr/>
        <p:txBody>
          <a:bodyPr/>
          <a:lstStyle/>
          <a:p>
            <a:r>
              <a:rPr lang="en-US" dirty="0" smtClean="0"/>
              <a:t>ASIC Platform</a:t>
            </a:r>
          </a:p>
          <a:p>
            <a:endParaRPr lang="en-US" dirty="0" smtClean="0"/>
          </a:p>
          <a:p>
            <a:r>
              <a:rPr lang="en-US" dirty="0" smtClean="0"/>
              <a:t>ATMX150RHA</a:t>
            </a:r>
          </a:p>
          <a:p>
            <a:pPr lvl="1"/>
            <a:r>
              <a:rPr lang="en-US" dirty="0" smtClean="0"/>
              <a:t>Features</a:t>
            </a:r>
          </a:p>
          <a:p>
            <a:pPr lvl="1"/>
            <a:r>
              <a:rPr lang="en-US" dirty="0" smtClean="0"/>
              <a:t>Design Flows</a:t>
            </a:r>
          </a:p>
          <a:p>
            <a:pPr lvl="1"/>
            <a:r>
              <a:rPr lang="en-US" dirty="0" smtClean="0"/>
              <a:t>ATMEL Analog Cells</a:t>
            </a:r>
          </a:p>
          <a:p>
            <a:pPr lvl="1"/>
            <a:r>
              <a:rPr lang="en-US" dirty="0" smtClean="0"/>
              <a:t>Partner IP: ISD </a:t>
            </a:r>
            <a:r>
              <a:rPr lang="en-US" dirty="0" err="1" smtClean="0"/>
              <a:t>exemple</a:t>
            </a:r>
            <a:endParaRPr lang="en-US" dirty="0" smtClean="0"/>
          </a:p>
          <a:p>
            <a:endParaRPr lang="en-US" dirty="0" smtClean="0"/>
          </a:p>
          <a:p>
            <a:r>
              <a:rPr lang="en-US" dirty="0" smtClean="0"/>
              <a:t>Digital IPs</a:t>
            </a:r>
          </a:p>
          <a:p>
            <a:endParaRPr lang="en-US" dirty="0" smtClean="0"/>
          </a:p>
          <a:p>
            <a:r>
              <a:rPr lang="en-US" dirty="0" smtClean="0"/>
              <a:t>Schedule</a:t>
            </a:r>
          </a:p>
          <a:p>
            <a:endParaRPr lang="en-US" dirty="0" smtClean="0"/>
          </a:p>
          <a:p>
            <a:r>
              <a:rPr lang="en-US" dirty="0" smtClean="0"/>
              <a:t>Roadmap</a:t>
            </a:r>
          </a:p>
          <a:p>
            <a:endParaRPr lang="en-US" dirty="0" smtClean="0"/>
          </a:p>
          <a:p>
            <a:endParaRPr lang="fr-FR" dirty="0" smtClean="0"/>
          </a:p>
          <a:p>
            <a:endParaRPr lang="en-US" dirty="0" smtClean="0"/>
          </a:p>
          <a:p>
            <a:endParaRPr lang="en-US" dirty="0"/>
          </a:p>
        </p:txBody>
      </p:sp>
      <p:sp>
        <p:nvSpPr>
          <p:cNvPr id="8" name="Title 7"/>
          <p:cNvSpPr>
            <a:spLocks noGrp="1"/>
          </p:cNvSpPr>
          <p:nvPr>
            <p:ph type="title"/>
          </p:nvPr>
        </p:nvSpPr>
        <p:spPr/>
        <p:txBody>
          <a:bodyPr/>
          <a:lstStyle/>
          <a:p>
            <a:r>
              <a:rPr lang="fr-FR" dirty="0" smtClean="0"/>
              <a:t>Agenda</a:t>
            </a:r>
            <a:endParaRPr lang="en-US" dirty="0"/>
          </a:p>
        </p:txBody>
      </p:sp>
      <p:sp>
        <p:nvSpPr>
          <p:cNvPr id="6" name="Date Placeholder 5"/>
          <p:cNvSpPr>
            <a:spLocks noGrp="1"/>
          </p:cNvSpPr>
          <p:nvPr>
            <p:ph type="dt" sz="half" idx="4294967295"/>
          </p:nvPr>
        </p:nvSpPr>
        <p:spPr>
          <a:xfrm>
            <a:off x="7004050" y="6465888"/>
            <a:ext cx="806450" cy="211137"/>
          </a:xfrm>
          <a:prstGeom prst="rect">
            <a:avLst/>
          </a:prstGeom>
        </p:spPr>
        <p:txBody>
          <a:bodyPr/>
          <a:lstStyle/>
          <a:p>
            <a:pPr>
              <a:defRPr/>
            </a:pPr>
            <a:r>
              <a:rPr lang="en-US"/>
              <a:t>8/07/2013</a:t>
            </a:r>
            <a:endParaRPr lang="en-US" dirty="0"/>
          </a:p>
        </p:txBody>
      </p:sp>
      <p:sp>
        <p:nvSpPr>
          <p:cNvPr id="7" name="Footer Placeholder 6"/>
          <p:cNvSpPr>
            <a:spLocks noGrp="1"/>
          </p:cNvSpPr>
          <p:nvPr>
            <p:ph type="ftr" sz="quarter" idx="4294967295"/>
          </p:nvPr>
        </p:nvSpPr>
        <p:spPr>
          <a:xfrm>
            <a:off x="2724150" y="6462713"/>
            <a:ext cx="4257675" cy="388937"/>
          </a:xfrm>
          <a:prstGeom prst="rect">
            <a:avLst/>
          </a:prstGeom>
        </p:spPr>
        <p:txBody>
          <a:bodyPr/>
          <a:lstStyle/>
          <a:p>
            <a:pPr>
              <a:defRPr/>
            </a:pPr>
            <a:r>
              <a:rPr lang="en-US"/>
              <a:t>ESA/CNES/Atmel Steering</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9" name="Text Placeholder 17"/>
          <p:cNvSpPr>
            <a:spLocks/>
          </p:cNvSpPr>
          <p:nvPr/>
        </p:nvSpPr>
        <p:spPr bwMode="auto">
          <a:xfrm>
            <a:off x="450850" y="835025"/>
            <a:ext cx="8250238" cy="457200"/>
          </a:xfrm>
          <a:prstGeom prst="rect">
            <a:avLst/>
          </a:prstGeom>
          <a:noFill/>
          <a:ln w="9525">
            <a:noFill/>
            <a:miter lim="800000"/>
            <a:headEnd/>
            <a:tailEnd/>
          </a:ln>
        </p:spPr>
        <p:txBody>
          <a:bodyPr/>
          <a:lstStyle/>
          <a:p>
            <a:pPr>
              <a:lnSpc>
                <a:spcPct val="80000"/>
              </a:lnSpc>
              <a:spcBef>
                <a:spcPct val="20000"/>
              </a:spcBef>
              <a:buClr>
                <a:schemeClr val="accent1"/>
              </a:buClr>
              <a:buSzPct val="120000"/>
            </a:pPr>
            <a:r>
              <a:rPr lang="en-US" sz="1800" b="1" dirty="0" smtClean="0">
                <a:solidFill>
                  <a:schemeClr val="accent2"/>
                </a:solidFill>
                <a:latin typeface="Verdana" pitchFamily="34" charset="0"/>
              </a:rPr>
              <a:t>A Design flow depending on ASIC type</a:t>
            </a:r>
          </a:p>
          <a:p>
            <a:pPr lvl="6">
              <a:buNone/>
            </a:pPr>
            <a:r>
              <a:rPr lang="en-US" sz="1600" dirty="0" smtClean="0">
                <a:solidFill>
                  <a:schemeClr val="accent2"/>
                </a:solidFill>
              </a:rPr>
              <a:t>		</a:t>
            </a:r>
            <a:endParaRPr lang="en-US" sz="1800" b="1" dirty="0">
              <a:solidFill>
                <a:schemeClr val="accent2"/>
              </a:solidFill>
              <a:latin typeface="Verdana" pitchFamily="34" charset="0"/>
            </a:endParaRPr>
          </a:p>
        </p:txBody>
      </p:sp>
      <p:sp>
        <p:nvSpPr>
          <p:cNvPr id="67590"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dirty="0">
                <a:solidFill>
                  <a:schemeClr val="accent1"/>
                </a:solidFill>
                <a:latin typeface="Verdana" pitchFamily="34" charset="0"/>
              </a:rPr>
              <a:t>ATMX150RHA</a:t>
            </a:r>
          </a:p>
        </p:txBody>
      </p:sp>
      <p:sp>
        <p:nvSpPr>
          <p:cNvPr id="5" name="TextBox 4"/>
          <p:cNvSpPr txBox="1"/>
          <p:nvPr/>
        </p:nvSpPr>
        <p:spPr>
          <a:xfrm>
            <a:off x="818869" y="2019873"/>
            <a:ext cx="6196082" cy="3447098"/>
          </a:xfrm>
          <a:prstGeom prst="rect">
            <a:avLst/>
          </a:prstGeom>
          <a:solidFill>
            <a:schemeClr val="bg1"/>
          </a:solidFill>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buClr>
                <a:schemeClr val="tx1">
                  <a:lumMod val="75000"/>
                </a:schemeClr>
              </a:buClr>
              <a:buSzPct val="150000"/>
              <a:buFont typeface="Wingdings" pitchFamily="2" charset="2"/>
              <a:buChar char="§"/>
            </a:pPr>
            <a:r>
              <a:rPr lang="fr-FR" dirty="0" smtClean="0">
                <a:solidFill>
                  <a:schemeClr val="accent2"/>
                </a:solidFill>
              </a:rPr>
              <a:t> </a:t>
            </a:r>
            <a:r>
              <a:rPr lang="fr-FR" sz="1800" dirty="0" smtClean="0">
                <a:solidFill>
                  <a:schemeClr val="accent2"/>
                </a:solidFill>
              </a:rPr>
              <a:t>PDK and DK </a:t>
            </a:r>
            <a:r>
              <a:rPr lang="fr-FR" sz="1800" dirty="0" err="1" smtClean="0">
                <a:solidFill>
                  <a:schemeClr val="accent2"/>
                </a:solidFill>
              </a:rPr>
              <a:t>provided</a:t>
            </a:r>
            <a:r>
              <a:rPr lang="fr-FR" sz="1800" dirty="0" smtClean="0">
                <a:solidFill>
                  <a:schemeClr val="accent2"/>
                </a:solidFill>
              </a:rPr>
              <a:t> to </a:t>
            </a:r>
            <a:r>
              <a:rPr lang="fr-FR" sz="1800" dirty="0" err="1" smtClean="0">
                <a:solidFill>
                  <a:schemeClr val="accent2"/>
                </a:solidFill>
              </a:rPr>
              <a:t>customer</a:t>
            </a:r>
            <a:endParaRPr lang="fr-FR" sz="1800" dirty="0" smtClean="0">
              <a:solidFill>
                <a:schemeClr val="accent2"/>
              </a:solidFill>
            </a:endParaRP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a:t>
            </a:r>
            <a:r>
              <a:rPr lang="fr-FR" sz="1800" dirty="0" err="1" smtClean="0">
                <a:solidFill>
                  <a:schemeClr val="accent2"/>
                </a:solidFill>
              </a:rPr>
              <a:t>Atmel</a:t>
            </a:r>
            <a:r>
              <a:rPr lang="fr-FR" sz="1800" dirty="0" smtClean="0">
                <a:solidFill>
                  <a:schemeClr val="accent2"/>
                </a:solidFill>
              </a:rPr>
              <a:t> </a:t>
            </a:r>
            <a:r>
              <a:rPr lang="fr-FR" sz="1800" dirty="0" err="1" smtClean="0">
                <a:solidFill>
                  <a:schemeClr val="accent2"/>
                </a:solidFill>
              </a:rPr>
              <a:t>starting</a:t>
            </a:r>
            <a:r>
              <a:rPr lang="fr-FR" sz="1800" dirty="0" smtClean="0">
                <a:solidFill>
                  <a:schemeClr val="accent2"/>
                </a:solidFill>
              </a:rPr>
              <a:t> </a:t>
            </a:r>
            <a:r>
              <a:rPr lang="fr-FR" sz="1800" dirty="0" err="1" smtClean="0">
                <a:solidFill>
                  <a:schemeClr val="accent2"/>
                </a:solidFill>
              </a:rPr>
              <a:t>from</a:t>
            </a:r>
            <a:r>
              <a:rPr lang="fr-FR" sz="1800" dirty="0" smtClean="0">
                <a:solidFill>
                  <a:schemeClr val="accent2"/>
                </a:solidFill>
              </a:rPr>
              <a:t> GDSII</a:t>
            </a: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a:t>
            </a:r>
            <a:r>
              <a:rPr lang="fr-FR" sz="1800" dirty="0" err="1" smtClean="0">
                <a:solidFill>
                  <a:schemeClr val="accent2"/>
                </a:solidFill>
              </a:rPr>
              <a:t>With</a:t>
            </a:r>
            <a:r>
              <a:rPr lang="fr-FR" sz="1800" dirty="0" smtClean="0">
                <a:solidFill>
                  <a:schemeClr val="accent2"/>
                </a:solidFill>
              </a:rPr>
              <a:t> services of </a:t>
            </a:r>
            <a:r>
              <a:rPr lang="fr-FR" sz="1800" dirty="0" err="1" smtClean="0">
                <a:solidFill>
                  <a:schemeClr val="accent2"/>
                </a:solidFill>
              </a:rPr>
              <a:t>foundry</a:t>
            </a:r>
            <a:r>
              <a:rPr lang="fr-FR" sz="1800" dirty="0" smtClean="0">
                <a:solidFill>
                  <a:schemeClr val="accent2"/>
                </a:solidFill>
              </a:rPr>
              <a:t>/probe/</a:t>
            </a:r>
            <a:r>
              <a:rPr lang="fr-FR" sz="1800" dirty="0" err="1" smtClean="0">
                <a:solidFill>
                  <a:schemeClr val="accent2"/>
                </a:solidFill>
              </a:rPr>
              <a:t>assembly</a:t>
            </a:r>
            <a:r>
              <a:rPr lang="fr-FR" sz="1800" dirty="0" smtClean="0">
                <a:solidFill>
                  <a:schemeClr val="accent2"/>
                </a:solidFill>
              </a:rPr>
              <a:t>/test</a:t>
            </a: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a:t>
            </a:r>
            <a:r>
              <a:rPr lang="fr-FR" sz="1800" dirty="0" err="1" smtClean="0">
                <a:solidFill>
                  <a:schemeClr val="accent2"/>
                </a:solidFill>
              </a:rPr>
              <a:t>With</a:t>
            </a:r>
            <a:r>
              <a:rPr lang="fr-FR" sz="1800" dirty="0" smtClean="0">
                <a:solidFill>
                  <a:schemeClr val="accent2"/>
                </a:solidFill>
              </a:rPr>
              <a:t> services of qualification</a:t>
            </a: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a:t>
            </a:r>
            <a:r>
              <a:rPr lang="fr-FR" sz="1800" dirty="0" err="1" smtClean="0">
                <a:solidFill>
                  <a:schemeClr val="accent2"/>
                </a:solidFill>
              </a:rPr>
              <a:t>With</a:t>
            </a:r>
            <a:r>
              <a:rPr lang="fr-FR" sz="1800" dirty="0" smtClean="0">
                <a:solidFill>
                  <a:schemeClr val="accent2"/>
                </a:solidFill>
              </a:rPr>
              <a:t> management of package </a:t>
            </a:r>
            <a:r>
              <a:rPr lang="fr-FR" sz="1800" dirty="0" err="1" smtClean="0">
                <a:solidFill>
                  <a:schemeClr val="accent2"/>
                </a:solidFill>
              </a:rPr>
              <a:t>development</a:t>
            </a:r>
            <a:endParaRPr lang="fr-FR" sz="1800" dirty="0" smtClean="0">
              <a:solidFill>
                <a:schemeClr val="accent2"/>
              </a:solidFill>
            </a:endParaRP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Tools</a:t>
            </a:r>
          </a:p>
          <a:p>
            <a:pPr>
              <a:buClr>
                <a:schemeClr val="tx1">
                  <a:lumMod val="75000"/>
                </a:schemeClr>
              </a:buClr>
              <a:buSzPct val="150000"/>
              <a:buFont typeface="Wingdings" pitchFamily="2" charset="2"/>
              <a:buChar char="§"/>
            </a:pPr>
            <a:endParaRPr lang="fr-FR" sz="1800" dirty="0" smtClean="0">
              <a:solidFill>
                <a:schemeClr val="accent2"/>
              </a:solidFill>
            </a:endParaRPr>
          </a:p>
        </p:txBody>
      </p:sp>
      <p:sp>
        <p:nvSpPr>
          <p:cNvPr id="6" name="TextBox 5"/>
          <p:cNvSpPr txBox="1"/>
          <p:nvPr/>
        </p:nvSpPr>
        <p:spPr>
          <a:xfrm>
            <a:off x="316176" y="1407996"/>
            <a:ext cx="1580863" cy="393509"/>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buNone/>
            </a:pPr>
            <a:r>
              <a:rPr lang="en-US" sz="1800" dirty="0" smtClean="0"/>
              <a:t>Full analog </a:t>
            </a:r>
          </a:p>
        </p:txBody>
      </p:sp>
      <p:graphicFrame>
        <p:nvGraphicFramePr>
          <p:cNvPr id="11" name="Table 10"/>
          <p:cNvGraphicFramePr>
            <a:graphicFrameLocks noGrp="1"/>
          </p:cNvGraphicFramePr>
          <p:nvPr/>
        </p:nvGraphicFramePr>
        <p:xfrm>
          <a:off x="1960730" y="4928434"/>
          <a:ext cx="6096000" cy="1341120"/>
        </p:xfrm>
        <a:graphic>
          <a:graphicData uri="http://schemas.openxmlformats.org/drawingml/2006/table">
            <a:tbl>
              <a:tblPr/>
              <a:tblGrid>
                <a:gridCol w="2032000"/>
                <a:gridCol w="2032000"/>
                <a:gridCol w="2032000"/>
              </a:tblGrid>
              <a:tr h="163901">
                <a:tc>
                  <a:txBody>
                    <a:bodyPr/>
                    <a:lstStyle/>
                    <a:p>
                      <a:pPr marL="0" marR="0" indent="0" algn="ctr">
                        <a:spcBef>
                          <a:spcPts val="0"/>
                        </a:spcBef>
                        <a:spcAft>
                          <a:spcPts val="0"/>
                        </a:spcAft>
                        <a:tabLst>
                          <a:tab pos="0" algn="l"/>
                        </a:tabLst>
                      </a:pPr>
                      <a:r>
                        <a:rPr lang="en-US" sz="1100" b="1" dirty="0">
                          <a:solidFill>
                            <a:srgbClr val="FFFFFF"/>
                          </a:solidFill>
                          <a:latin typeface="Arial"/>
                          <a:ea typeface="Calibri"/>
                          <a:cs typeface="Times New Roman"/>
                        </a:rPr>
                        <a:t>Task</a:t>
                      </a:r>
                      <a:endParaRPr lang="en-US" sz="1100" dirty="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marL="0" marR="0" indent="0" algn="ctr">
                        <a:spcBef>
                          <a:spcPts val="0"/>
                        </a:spcBef>
                        <a:spcAft>
                          <a:spcPts val="0"/>
                        </a:spcAft>
                        <a:tabLst>
                          <a:tab pos="0" algn="l"/>
                        </a:tabLst>
                      </a:pPr>
                      <a:r>
                        <a:rPr lang="en-US" sz="1100" b="1" dirty="0">
                          <a:solidFill>
                            <a:srgbClr val="FFFFFF"/>
                          </a:solidFill>
                          <a:latin typeface="Arial"/>
                          <a:ea typeface="Calibri"/>
                          <a:cs typeface="Times New Roman"/>
                        </a:rPr>
                        <a:t>CAD provider</a:t>
                      </a:r>
                      <a:endParaRPr lang="en-US" sz="1100" dirty="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marL="0" marR="0" indent="0" algn="ctr">
                        <a:spcBef>
                          <a:spcPts val="0"/>
                        </a:spcBef>
                        <a:spcAft>
                          <a:spcPts val="0"/>
                        </a:spcAft>
                        <a:tabLst>
                          <a:tab pos="0" algn="l"/>
                        </a:tabLst>
                      </a:pPr>
                      <a:r>
                        <a:rPr lang="en-US" sz="1100" b="1" dirty="0">
                          <a:solidFill>
                            <a:srgbClr val="FFFFFF"/>
                          </a:solidFill>
                          <a:latin typeface="Arial"/>
                          <a:ea typeface="Calibri"/>
                          <a:cs typeface="Times New Roman"/>
                        </a:rPr>
                        <a:t>Tool</a:t>
                      </a:r>
                      <a:endParaRPr lang="en-US" sz="1100" dirty="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r>
              <a:tr h="163901">
                <a:tc>
                  <a:txBody>
                    <a:bodyPr/>
                    <a:lstStyle/>
                    <a:p>
                      <a:pPr marL="0" marR="0" indent="0">
                        <a:spcBef>
                          <a:spcPts val="0"/>
                        </a:spcBef>
                        <a:spcAft>
                          <a:spcPts val="0"/>
                        </a:spcAft>
                        <a:tabLst>
                          <a:tab pos="0" algn="l"/>
                        </a:tabLst>
                      </a:pPr>
                      <a:r>
                        <a:rPr lang="en-US" sz="1100">
                          <a:latin typeface="Arial"/>
                          <a:ea typeface="Calibri"/>
                          <a:cs typeface="Times New Roman"/>
                        </a:rPr>
                        <a:t>Analog Schematic Entry</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Arial"/>
                          <a:ea typeface="Calibri"/>
                          <a:cs typeface="Times New Roman"/>
                        </a:rPr>
                        <a:t>Cadence</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Arial"/>
                          <a:ea typeface="Calibri"/>
                          <a:cs typeface="Times New Roman"/>
                        </a:rPr>
                        <a:t>Virtuoso Schematic Editor</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Arial"/>
                          <a:ea typeface="Calibri"/>
                          <a:cs typeface="Times New Roman"/>
                        </a:rPr>
                        <a:t>Analog Simulation</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dirty="0">
                          <a:latin typeface="Arial"/>
                          <a:ea typeface="Calibri"/>
                          <a:cs typeface="Times New Roman"/>
                        </a:rPr>
                        <a:t>Cadence</a:t>
                      </a:r>
                      <a:endParaRPr lang="en-US" sz="1100" dirty="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Arial"/>
                          <a:ea typeface="Calibri"/>
                          <a:cs typeface="Times New Roman"/>
                        </a:rPr>
                        <a:t>MMSIM / AMS</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Arial"/>
                          <a:ea typeface="Calibri"/>
                          <a:cs typeface="Times New Roman"/>
                        </a:rPr>
                        <a:t>Analog Simulation</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Arial"/>
                          <a:ea typeface="Calibri"/>
                          <a:cs typeface="Times New Roman"/>
                        </a:rPr>
                        <a:t>Synopsys</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Arial"/>
                          <a:ea typeface="Calibri"/>
                          <a:cs typeface="Times New Roman"/>
                        </a:rPr>
                        <a:t>FineSim /FineSim-Pro</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Arial"/>
                          <a:ea typeface="Calibri"/>
                          <a:cs typeface="Times New Roman"/>
                        </a:rPr>
                        <a:t>Extraction</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Arial"/>
                          <a:ea typeface="Calibri"/>
                          <a:cs typeface="Times New Roman"/>
                        </a:rPr>
                        <a:t>Cadence</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Arial"/>
                          <a:ea typeface="Calibri"/>
                          <a:cs typeface="Times New Roman"/>
                        </a:rPr>
                        <a:t>Assura</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Arial"/>
                          <a:ea typeface="Calibri"/>
                          <a:cs typeface="Times New Roman"/>
                        </a:rPr>
                        <a:t>Analog Module Layout</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Arial"/>
                          <a:ea typeface="Calibri"/>
                          <a:cs typeface="Times New Roman"/>
                        </a:rPr>
                        <a:t>Cadence</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Arial"/>
                          <a:ea typeface="Calibri"/>
                          <a:cs typeface="Times New Roman"/>
                        </a:rPr>
                        <a:t>Virtuoso</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Arial"/>
                          <a:ea typeface="Calibri"/>
                          <a:cs typeface="Times New Roman"/>
                        </a:rPr>
                        <a:t>Top Layout</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Arial"/>
                          <a:ea typeface="Calibri"/>
                          <a:cs typeface="Times New Roman"/>
                        </a:rPr>
                        <a:t>Cadence</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Arial"/>
                          <a:ea typeface="Calibri"/>
                          <a:cs typeface="Times New Roman"/>
                        </a:rPr>
                        <a:t>Virtuoso</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Arial"/>
                          <a:ea typeface="Calibri"/>
                          <a:cs typeface="Times New Roman"/>
                        </a:rPr>
                        <a:t>Top Cheks</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Arial"/>
                          <a:ea typeface="Calibri"/>
                          <a:cs typeface="Times New Roman"/>
                        </a:rPr>
                        <a:t>Mentor</a:t>
                      </a:r>
                      <a:endParaRPr lang="en-US" sz="110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dirty="0" err="1">
                          <a:latin typeface="Arial"/>
                          <a:ea typeface="Calibri"/>
                          <a:cs typeface="Times New Roman"/>
                        </a:rPr>
                        <a:t>Calibre</a:t>
                      </a:r>
                      <a:endParaRPr lang="en-US" sz="1100" dirty="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9" name="Text Placeholder 17"/>
          <p:cNvSpPr>
            <a:spLocks/>
          </p:cNvSpPr>
          <p:nvPr/>
        </p:nvSpPr>
        <p:spPr bwMode="auto">
          <a:xfrm>
            <a:off x="450850" y="835025"/>
            <a:ext cx="8250238" cy="457200"/>
          </a:xfrm>
          <a:prstGeom prst="rect">
            <a:avLst/>
          </a:prstGeom>
          <a:noFill/>
          <a:ln w="9525">
            <a:noFill/>
            <a:miter lim="800000"/>
            <a:headEnd/>
            <a:tailEnd/>
          </a:ln>
        </p:spPr>
        <p:txBody>
          <a:bodyPr/>
          <a:lstStyle/>
          <a:p>
            <a:pPr>
              <a:lnSpc>
                <a:spcPct val="80000"/>
              </a:lnSpc>
              <a:spcBef>
                <a:spcPct val="20000"/>
              </a:spcBef>
              <a:buClr>
                <a:schemeClr val="accent1"/>
              </a:buClr>
              <a:buSzPct val="120000"/>
            </a:pPr>
            <a:r>
              <a:rPr lang="en-US" sz="1800" b="1" dirty="0" smtClean="0">
                <a:solidFill>
                  <a:schemeClr val="accent2"/>
                </a:solidFill>
                <a:latin typeface="Verdana" pitchFamily="34" charset="0"/>
              </a:rPr>
              <a:t>A Design flow depending on ASIC type</a:t>
            </a:r>
          </a:p>
          <a:p>
            <a:pPr lvl="6">
              <a:buNone/>
            </a:pPr>
            <a:r>
              <a:rPr lang="en-US" sz="1600" dirty="0" smtClean="0">
                <a:solidFill>
                  <a:schemeClr val="accent2"/>
                </a:solidFill>
              </a:rPr>
              <a:t>		</a:t>
            </a:r>
            <a:endParaRPr lang="en-US" sz="1800" b="1" dirty="0">
              <a:solidFill>
                <a:schemeClr val="accent2"/>
              </a:solidFill>
              <a:latin typeface="Verdana" pitchFamily="34" charset="0"/>
            </a:endParaRPr>
          </a:p>
        </p:txBody>
      </p:sp>
      <p:sp>
        <p:nvSpPr>
          <p:cNvPr id="67590"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dirty="0">
                <a:solidFill>
                  <a:schemeClr val="accent1"/>
                </a:solidFill>
                <a:latin typeface="Verdana" pitchFamily="34" charset="0"/>
              </a:rPr>
              <a:t>ATMX150RHA</a:t>
            </a:r>
          </a:p>
        </p:txBody>
      </p:sp>
      <p:sp>
        <p:nvSpPr>
          <p:cNvPr id="6" name="TextBox 5"/>
          <p:cNvSpPr txBox="1"/>
          <p:nvPr/>
        </p:nvSpPr>
        <p:spPr>
          <a:xfrm>
            <a:off x="316175" y="1407996"/>
            <a:ext cx="6807956" cy="393509"/>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buNone/>
            </a:pPr>
            <a:r>
              <a:rPr lang="en-US" sz="1800" dirty="0" smtClean="0"/>
              <a:t>Full Digital or ASIC Designed with Atmel analog blocks</a:t>
            </a:r>
          </a:p>
        </p:txBody>
      </p:sp>
      <p:sp>
        <p:nvSpPr>
          <p:cNvPr id="7" name="TextBox 6"/>
          <p:cNvSpPr txBox="1"/>
          <p:nvPr/>
        </p:nvSpPr>
        <p:spPr>
          <a:xfrm>
            <a:off x="818868" y="2019873"/>
            <a:ext cx="8120415" cy="2308324"/>
          </a:xfrm>
          <a:prstGeom prst="rect">
            <a:avLst/>
          </a:prstGeom>
          <a:solidFill>
            <a:schemeClr val="bg1"/>
          </a:solidFill>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buClr>
                <a:schemeClr val="tx1">
                  <a:lumMod val="75000"/>
                </a:schemeClr>
              </a:buClr>
              <a:buSzPct val="150000"/>
              <a:buFont typeface="Wingdings" pitchFamily="2" charset="2"/>
              <a:buChar char="§"/>
            </a:pPr>
            <a:r>
              <a:rPr lang="fr-FR" sz="1800" dirty="0" smtClean="0">
                <a:solidFill>
                  <a:schemeClr val="accent2"/>
                </a:solidFill>
              </a:rPr>
              <a:t> Atmel </a:t>
            </a:r>
            <a:r>
              <a:rPr lang="fr-FR" sz="1800" dirty="0" err="1" smtClean="0">
                <a:solidFill>
                  <a:schemeClr val="accent2"/>
                </a:solidFill>
              </a:rPr>
              <a:t>starting</a:t>
            </a:r>
            <a:r>
              <a:rPr lang="fr-FR" sz="1800" dirty="0" smtClean="0">
                <a:solidFill>
                  <a:schemeClr val="accent2"/>
                </a:solidFill>
              </a:rPr>
              <a:t> </a:t>
            </a:r>
            <a:r>
              <a:rPr lang="fr-FR" sz="1800" dirty="0" err="1" smtClean="0">
                <a:solidFill>
                  <a:schemeClr val="accent2"/>
                </a:solidFill>
              </a:rPr>
              <a:t>from</a:t>
            </a:r>
            <a:r>
              <a:rPr lang="fr-FR" sz="1800" dirty="0" smtClean="0">
                <a:solidFill>
                  <a:schemeClr val="accent2"/>
                </a:solidFill>
              </a:rPr>
              <a:t> </a:t>
            </a:r>
            <a:r>
              <a:rPr lang="fr-FR" sz="1800" dirty="0" err="1" smtClean="0">
                <a:solidFill>
                  <a:schemeClr val="accent2"/>
                </a:solidFill>
              </a:rPr>
              <a:t>synthetized</a:t>
            </a:r>
            <a:r>
              <a:rPr lang="fr-FR" sz="1800" dirty="0" smtClean="0">
                <a:solidFill>
                  <a:schemeClr val="accent2"/>
                </a:solidFill>
              </a:rPr>
              <a:t> </a:t>
            </a:r>
            <a:r>
              <a:rPr lang="fr-FR" sz="1800" dirty="0" err="1" smtClean="0">
                <a:solidFill>
                  <a:schemeClr val="accent2"/>
                </a:solidFill>
              </a:rPr>
              <a:t>netlist</a:t>
            </a:r>
            <a:endParaRPr lang="fr-FR" sz="1800" dirty="0" smtClean="0">
              <a:solidFill>
                <a:schemeClr val="accent2"/>
              </a:solidFill>
            </a:endParaRP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a:t>
            </a:r>
            <a:r>
              <a:rPr lang="fr-FR" sz="1800" dirty="0" err="1" smtClean="0">
                <a:solidFill>
                  <a:schemeClr val="accent2"/>
                </a:solidFill>
              </a:rPr>
              <a:t>Atmel</a:t>
            </a:r>
            <a:r>
              <a:rPr lang="fr-FR" sz="1800" dirty="0" smtClean="0">
                <a:solidFill>
                  <a:schemeClr val="accent2"/>
                </a:solidFill>
              </a:rPr>
              <a:t> manages the </a:t>
            </a:r>
            <a:r>
              <a:rPr lang="fr-FR" sz="1800" dirty="0" err="1" smtClean="0">
                <a:solidFill>
                  <a:schemeClr val="accent2"/>
                </a:solidFill>
              </a:rPr>
              <a:t>manufacturing</a:t>
            </a:r>
            <a:r>
              <a:rPr lang="fr-FR" sz="1800" dirty="0" smtClean="0">
                <a:solidFill>
                  <a:schemeClr val="accent2"/>
                </a:solidFill>
              </a:rPr>
              <a:t> flow </a:t>
            </a:r>
            <a:r>
              <a:rPr lang="fr-FR" sz="1800" dirty="0" err="1" smtClean="0">
                <a:solidFill>
                  <a:schemeClr val="accent2"/>
                </a:solidFill>
              </a:rPr>
              <a:t>foundry</a:t>
            </a:r>
            <a:r>
              <a:rPr lang="fr-FR" sz="1800" dirty="0" smtClean="0">
                <a:solidFill>
                  <a:schemeClr val="accent2"/>
                </a:solidFill>
              </a:rPr>
              <a:t>/probe/</a:t>
            </a:r>
            <a:r>
              <a:rPr lang="fr-FR" sz="1800" dirty="0" err="1" smtClean="0">
                <a:solidFill>
                  <a:schemeClr val="accent2"/>
                </a:solidFill>
              </a:rPr>
              <a:t>assembly</a:t>
            </a:r>
            <a:r>
              <a:rPr lang="fr-FR" sz="1800" dirty="0" smtClean="0">
                <a:solidFill>
                  <a:schemeClr val="accent2"/>
                </a:solidFill>
              </a:rPr>
              <a:t>/test and qualification</a:t>
            </a: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a:t>
            </a:r>
            <a:r>
              <a:rPr lang="fr-FR" sz="1800" dirty="0" err="1" smtClean="0">
                <a:solidFill>
                  <a:schemeClr val="accent2"/>
                </a:solidFill>
              </a:rPr>
              <a:t>Atmel</a:t>
            </a:r>
            <a:r>
              <a:rPr lang="fr-FR" sz="1800" dirty="0" smtClean="0">
                <a:solidFill>
                  <a:schemeClr val="accent2"/>
                </a:solidFill>
              </a:rPr>
              <a:t> manages the Package </a:t>
            </a:r>
            <a:r>
              <a:rPr lang="fr-FR" sz="1800" dirty="0" err="1" smtClean="0">
                <a:solidFill>
                  <a:schemeClr val="accent2"/>
                </a:solidFill>
              </a:rPr>
              <a:t>development</a:t>
            </a:r>
            <a:endParaRPr lang="fr-FR" sz="1800" dirty="0" smtClean="0">
              <a:solidFill>
                <a:schemeClr val="accent2"/>
              </a:solidFill>
            </a:endParaRP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Tools</a:t>
            </a:r>
          </a:p>
        </p:txBody>
      </p:sp>
      <p:graphicFrame>
        <p:nvGraphicFramePr>
          <p:cNvPr id="8" name="Table 7"/>
          <p:cNvGraphicFramePr>
            <a:graphicFrameLocks noGrp="1"/>
          </p:cNvGraphicFramePr>
          <p:nvPr/>
        </p:nvGraphicFramePr>
        <p:xfrm>
          <a:off x="2356515" y="3945909"/>
          <a:ext cx="6096000" cy="2514600"/>
        </p:xfrm>
        <a:graphic>
          <a:graphicData uri="http://schemas.openxmlformats.org/drawingml/2006/table">
            <a:tbl>
              <a:tblPr/>
              <a:tblGrid>
                <a:gridCol w="2032000"/>
                <a:gridCol w="2032000"/>
                <a:gridCol w="2032000"/>
              </a:tblGrid>
              <a:tr h="163901">
                <a:tc>
                  <a:txBody>
                    <a:bodyPr/>
                    <a:lstStyle/>
                    <a:p>
                      <a:pPr marL="0" marR="0" indent="0" algn="ctr" defTabSz="914400" rtl="0" eaLnBrk="1" latinLnBrk="0" hangingPunct="1">
                        <a:spcBef>
                          <a:spcPts val="0"/>
                        </a:spcBef>
                        <a:spcAft>
                          <a:spcPts val="0"/>
                        </a:spcAft>
                        <a:tabLst>
                          <a:tab pos="0" algn="l"/>
                        </a:tabLst>
                      </a:pPr>
                      <a:r>
                        <a:rPr lang="en-US" sz="1100" b="1" kern="1200" dirty="0">
                          <a:solidFill>
                            <a:srgbClr val="FFFFFF"/>
                          </a:solidFill>
                          <a:latin typeface="Arial"/>
                          <a:ea typeface="Calibri"/>
                          <a:cs typeface="Times New Roman"/>
                        </a:rPr>
                        <a:t>Task</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75000"/>
                      </a:schemeClr>
                    </a:solidFill>
                  </a:tcPr>
                </a:tc>
                <a:tc>
                  <a:txBody>
                    <a:bodyPr/>
                    <a:lstStyle/>
                    <a:p>
                      <a:pPr marL="0" marR="0" indent="0" algn="ctr" defTabSz="914400" rtl="0" eaLnBrk="1" latinLnBrk="0" hangingPunct="1">
                        <a:spcBef>
                          <a:spcPts val="0"/>
                        </a:spcBef>
                        <a:spcAft>
                          <a:spcPts val="0"/>
                        </a:spcAft>
                        <a:tabLst>
                          <a:tab pos="0" algn="l"/>
                        </a:tabLst>
                      </a:pPr>
                      <a:r>
                        <a:rPr lang="en-US" sz="1100" b="1" kern="1200" dirty="0">
                          <a:solidFill>
                            <a:srgbClr val="FFFFFF"/>
                          </a:solidFill>
                          <a:latin typeface="Arial"/>
                          <a:ea typeface="Calibri"/>
                          <a:cs typeface="Times New Roman"/>
                        </a:rPr>
                        <a:t>CAD provider</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75000"/>
                      </a:schemeClr>
                    </a:solidFill>
                  </a:tcPr>
                </a:tc>
                <a:tc>
                  <a:txBody>
                    <a:bodyPr/>
                    <a:lstStyle/>
                    <a:p>
                      <a:pPr marL="0" marR="0" indent="0" algn="ctr" defTabSz="914400" rtl="0" eaLnBrk="1" latinLnBrk="0" hangingPunct="1">
                        <a:spcBef>
                          <a:spcPts val="0"/>
                        </a:spcBef>
                        <a:spcAft>
                          <a:spcPts val="0"/>
                        </a:spcAft>
                        <a:tabLst>
                          <a:tab pos="0" algn="l"/>
                        </a:tabLst>
                      </a:pPr>
                      <a:r>
                        <a:rPr lang="en-US" sz="1100" b="1" kern="1200" dirty="0">
                          <a:solidFill>
                            <a:srgbClr val="FFFFFF"/>
                          </a:solidFill>
                          <a:latin typeface="Arial"/>
                          <a:ea typeface="Calibri"/>
                          <a:cs typeface="Times New Roman"/>
                        </a:rPr>
                        <a:t>Tool</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75000"/>
                      </a:schemeClr>
                    </a:solidFill>
                  </a:tcPr>
                </a:tc>
              </a:tr>
              <a:tr h="163901">
                <a:tc>
                  <a:txBody>
                    <a:bodyPr/>
                    <a:lstStyle/>
                    <a:p>
                      <a:pPr marL="0" marR="0" indent="0">
                        <a:spcBef>
                          <a:spcPts val="0"/>
                        </a:spcBef>
                        <a:spcAft>
                          <a:spcPts val="0"/>
                        </a:spcAft>
                        <a:tabLst>
                          <a:tab pos="0" algn="l"/>
                        </a:tabLst>
                      </a:pPr>
                      <a:r>
                        <a:rPr lang="en-US" sz="1100">
                          <a:latin typeface="Calibri"/>
                          <a:ea typeface="Calibri"/>
                          <a:cs typeface="Times New Roman"/>
                        </a:rPr>
                        <a:t>Design Entry</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High Level Synthesis tool</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Calibri"/>
                          <a:ea typeface="Calibri"/>
                          <a:cs typeface="Times New Roman"/>
                        </a:rPr>
                        <a:t>HDL simulation</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Mentor</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Questasim</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Calibri"/>
                          <a:ea typeface="Calibri"/>
                          <a:cs typeface="Times New Roman"/>
                        </a:rPr>
                        <a:t>HDL synthesis</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Synopsys</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Design Compiler (topo/graphical)</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Calibri"/>
                          <a:ea typeface="Calibri"/>
                          <a:cs typeface="Times New Roman"/>
                        </a:rPr>
                        <a:t>DFT insertion</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Synopsys</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DFT Compiler</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Calibri"/>
                          <a:ea typeface="Calibri"/>
                          <a:cs typeface="Times New Roman"/>
                        </a:rPr>
                        <a:t>Memory BIST insertion</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Mentor</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Tessent MemoryBIST</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Calibri"/>
                          <a:ea typeface="Calibri"/>
                          <a:cs typeface="Times New Roman"/>
                        </a:rPr>
                        <a:t>P&amp;R, Clock Tree, Crosstalk</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Cadence</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Encounter</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dirty="0" smtClean="0">
                          <a:latin typeface="Calibri"/>
                          <a:ea typeface="Calibri"/>
                          <a:cs typeface="Times New Roman"/>
                        </a:rPr>
                        <a:t>Cross Talk</a:t>
                      </a:r>
                      <a:endParaRPr lang="en-US" sz="1100" dirty="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Cadence</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Celtic</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Calibri"/>
                          <a:ea typeface="Calibri"/>
                          <a:cs typeface="Times New Roman"/>
                        </a:rPr>
                        <a:t>IR drop</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Ansys/Apache</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Redhawk</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Calibri"/>
                          <a:ea typeface="Calibri"/>
                          <a:cs typeface="Times New Roman"/>
                        </a:rPr>
                        <a:t>Extraction</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Synopsys</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Star RCXT</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Calibri"/>
                          <a:ea typeface="Calibri"/>
                          <a:cs typeface="Times New Roman"/>
                        </a:rPr>
                        <a:t>Formal Verification</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Synopsys</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Formality</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Calibri"/>
                          <a:ea typeface="Calibri"/>
                          <a:cs typeface="Times New Roman"/>
                        </a:rPr>
                        <a:t>Static Timing Analysys</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Synopsys</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Primetime Suite</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Calibri"/>
                          <a:ea typeface="Calibri"/>
                          <a:cs typeface="Times New Roman"/>
                        </a:rPr>
                        <a:t>ATPG</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Synopsys</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Tetramax</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Calibri"/>
                          <a:ea typeface="Calibri"/>
                          <a:cs typeface="Times New Roman"/>
                        </a:rPr>
                        <a:t>Post Layout Simulation</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Mentor</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Questasim</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901">
                <a:tc>
                  <a:txBody>
                    <a:bodyPr/>
                    <a:lstStyle/>
                    <a:p>
                      <a:pPr marL="0" marR="0" indent="0">
                        <a:spcBef>
                          <a:spcPts val="0"/>
                        </a:spcBef>
                        <a:spcAft>
                          <a:spcPts val="0"/>
                        </a:spcAft>
                        <a:tabLst>
                          <a:tab pos="0" algn="l"/>
                        </a:tabLst>
                      </a:pPr>
                      <a:r>
                        <a:rPr lang="en-US" sz="1100">
                          <a:latin typeface="Calibri"/>
                          <a:ea typeface="Calibri"/>
                          <a:cs typeface="Times New Roman"/>
                        </a:rPr>
                        <a:t>Top Checks</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a:latin typeface="Calibri"/>
                          <a:ea typeface="Calibri"/>
                          <a:cs typeface="Times New Roman"/>
                        </a:rPr>
                        <a:t>Mentor</a:t>
                      </a: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tabLst>
                          <a:tab pos="0" algn="l"/>
                        </a:tabLst>
                      </a:pPr>
                      <a:r>
                        <a:rPr lang="en-US" sz="1100" dirty="0" err="1">
                          <a:latin typeface="Calibri"/>
                          <a:ea typeface="Calibri"/>
                          <a:cs typeface="Times New Roman"/>
                        </a:rPr>
                        <a:t>Calibre</a:t>
                      </a:r>
                      <a:endParaRPr lang="en-US" sz="1100" dirty="0">
                        <a:latin typeface="Calibri"/>
                        <a:ea typeface="Calibri"/>
                        <a:cs typeface="Times New Roman"/>
                      </a:endParaRPr>
                    </a:p>
                  </a:txBody>
                  <a:tcPr marL="67050" marR="67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9" name="Text Placeholder 17"/>
          <p:cNvSpPr>
            <a:spLocks/>
          </p:cNvSpPr>
          <p:nvPr/>
        </p:nvSpPr>
        <p:spPr bwMode="auto">
          <a:xfrm>
            <a:off x="450850" y="835025"/>
            <a:ext cx="8250238" cy="457200"/>
          </a:xfrm>
          <a:prstGeom prst="rect">
            <a:avLst/>
          </a:prstGeom>
          <a:noFill/>
          <a:ln w="9525">
            <a:noFill/>
            <a:miter lim="800000"/>
            <a:headEnd/>
            <a:tailEnd/>
          </a:ln>
        </p:spPr>
        <p:txBody>
          <a:bodyPr/>
          <a:lstStyle/>
          <a:p>
            <a:pPr>
              <a:lnSpc>
                <a:spcPct val="80000"/>
              </a:lnSpc>
              <a:spcBef>
                <a:spcPct val="20000"/>
              </a:spcBef>
              <a:buClr>
                <a:schemeClr val="accent1"/>
              </a:buClr>
              <a:buSzPct val="120000"/>
            </a:pPr>
            <a:r>
              <a:rPr lang="en-US" sz="1800" b="1" dirty="0" smtClean="0">
                <a:solidFill>
                  <a:schemeClr val="accent2"/>
                </a:solidFill>
                <a:latin typeface="Verdana" pitchFamily="34" charset="0"/>
              </a:rPr>
              <a:t>A Design flow depending on ASIC type</a:t>
            </a:r>
          </a:p>
          <a:p>
            <a:pPr lvl="6">
              <a:buNone/>
            </a:pPr>
            <a:r>
              <a:rPr lang="en-US" sz="1600" dirty="0" smtClean="0">
                <a:solidFill>
                  <a:schemeClr val="accent2"/>
                </a:solidFill>
              </a:rPr>
              <a:t>		</a:t>
            </a:r>
            <a:endParaRPr lang="en-US" sz="1800" b="1" dirty="0">
              <a:solidFill>
                <a:schemeClr val="accent2"/>
              </a:solidFill>
              <a:latin typeface="Verdana" pitchFamily="34" charset="0"/>
            </a:endParaRPr>
          </a:p>
        </p:txBody>
      </p:sp>
      <p:sp>
        <p:nvSpPr>
          <p:cNvPr id="67590"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dirty="0">
                <a:solidFill>
                  <a:schemeClr val="accent1"/>
                </a:solidFill>
                <a:latin typeface="Verdana" pitchFamily="34" charset="0"/>
              </a:rPr>
              <a:t>ATMX150RHA</a:t>
            </a:r>
          </a:p>
        </p:txBody>
      </p:sp>
      <p:sp>
        <p:nvSpPr>
          <p:cNvPr id="5" name="TextBox 4"/>
          <p:cNvSpPr txBox="1"/>
          <p:nvPr/>
        </p:nvSpPr>
        <p:spPr>
          <a:xfrm>
            <a:off x="818868" y="2019873"/>
            <a:ext cx="8120415" cy="3724096"/>
          </a:xfrm>
          <a:prstGeom prst="rect">
            <a:avLst/>
          </a:prstGeom>
          <a:solidFill>
            <a:schemeClr val="bg1"/>
          </a:solidFill>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buClr>
                <a:schemeClr val="tx1">
                  <a:lumMod val="75000"/>
                </a:schemeClr>
              </a:buClr>
              <a:buSzPct val="150000"/>
              <a:buFont typeface="Wingdings" pitchFamily="2" charset="2"/>
              <a:buChar char="§"/>
            </a:pPr>
            <a:r>
              <a:rPr lang="fr-FR" dirty="0" smtClean="0">
                <a:solidFill>
                  <a:schemeClr val="accent2"/>
                </a:solidFill>
              </a:rPr>
              <a:t> </a:t>
            </a:r>
            <a:r>
              <a:rPr lang="fr-FR" sz="1800" dirty="0" smtClean="0">
                <a:solidFill>
                  <a:schemeClr val="accent2"/>
                </a:solidFill>
              </a:rPr>
              <a:t>PDK and DK </a:t>
            </a:r>
            <a:r>
              <a:rPr lang="fr-FR" sz="1800" dirty="0" err="1" smtClean="0">
                <a:solidFill>
                  <a:schemeClr val="accent2"/>
                </a:solidFill>
              </a:rPr>
              <a:t>provided</a:t>
            </a:r>
            <a:r>
              <a:rPr lang="fr-FR" sz="1800" dirty="0" smtClean="0">
                <a:solidFill>
                  <a:schemeClr val="accent2"/>
                </a:solidFill>
              </a:rPr>
              <a:t> to </a:t>
            </a:r>
            <a:r>
              <a:rPr lang="fr-FR" sz="1800" dirty="0" err="1" smtClean="0">
                <a:solidFill>
                  <a:schemeClr val="accent2"/>
                </a:solidFill>
              </a:rPr>
              <a:t>customer</a:t>
            </a:r>
            <a:endParaRPr lang="fr-FR" sz="1800" dirty="0" smtClean="0">
              <a:solidFill>
                <a:schemeClr val="accent2"/>
              </a:solidFill>
            </a:endParaRP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a:t>
            </a:r>
            <a:r>
              <a:rPr lang="fr-FR" sz="1800" dirty="0" err="1" smtClean="0">
                <a:solidFill>
                  <a:schemeClr val="accent2"/>
                </a:solidFill>
              </a:rPr>
              <a:t>Atmel</a:t>
            </a:r>
            <a:r>
              <a:rPr lang="fr-FR" sz="1800" dirty="0" smtClean="0">
                <a:solidFill>
                  <a:schemeClr val="accent2"/>
                </a:solidFill>
              </a:rPr>
              <a:t> manages the digital part (P&amp;R, </a:t>
            </a:r>
            <a:r>
              <a:rPr lang="fr-FR" sz="1800" dirty="0" err="1" smtClean="0">
                <a:solidFill>
                  <a:schemeClr val="accent2"/>
                </a:solidFill>
              </a:rPr>
              <a:t>verifications</a:t>
            </a:r>
            <a:r>
              <a:rPr lang="fr-FR" sz="1800" dirty="0" smtClean="0">
                <a:solidFill>
                  <a:schemeClr val="accent2"/>
                </a:solidFill>
              </a:rPr>
              <a:t>, Cross-talk, IR drop, </a:t>
            </a:r>
            <a:r>
              <a:rPr lang="fr-FR" sz="1800" dirty="0" err="1" smtClean="0">
                <a:solidFill>
                  <a:schemeClr val="accent2"/>
                </a:solidFill>
              </a:rPr>
              <a:t>parasitics</a:t>
            </a:r>
            <a:r>
              <a:rPr lang="fr-FR" sz="1800" dirty="0" smtClean="0">
                <a:solidFill>
                  <a:schemeClr val="accent2"/>
                </a:solidFill>
              </a:rPr>
              <a:t> extractions…).</a:t>
            </a: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Digital GDS/</a:t>
            </a:r>
            <a:r>
              <a:rPr lang="fr-FR" sz="1800" dirty="0" err="1" smtClean="0">
                <a:solidFill>
                  <a:schemeClr val="accent2"/>
                </a:solidFill>
              </a:rPr>
              <a:t>verilog</a:t>
            </a:r>
            <a:r>
              <a:rPr lang="fr-FR" sz="1800" dirty="0" smtClean="0">
                <a:solidFill>
                  <a:schemeClr val="accent2"/>
                </a:solidFill>
              </a:rPr>
              <a:t> </a:t>
            </a:r>
            <a:r>
              <a:rPr lang="fr-FR" sz="1800" dirty="0" err="1" smtClean="0">
                <a:solidFill>
                  <a:schemeClr val="accent2"/>
                </a:solidFill>
              </a:rPr>
              <a:t>provided</a:t>
            </a:r>
            <a:r>
              <a:rPr lang="fr-FR" sz="1800" dirty="0" smtClean="0">
                <a:solidFill>
                  <a:schemeClr val="accent2"/>
                </a:solidFill>
              </a:rPr>
              <a:t> to </a:t>
            </a:r>
            <a:r>
              <a:rPr lang="fr-FR" sz="1800" dirty="0" err="1" smtClean="0">
                <a:solidFill>
                  <a:schemeClr val="accent2"/>
                </a:solidFill>
              </a:rPr>
              <a:t>customer</a:t>
            </a:r>
            <a:r>
              <a:rPr lang="fr-FR" sz="1800" dirty="0" smtClean="0">
                <a:solidFill>
                  <a:schemeClr val="accent2"/>
                </a:solidFill>
              </a:rPr>
              <a:t> for top-</a:t>
            </a:r>
            <a:r>
              <a:rPr lang="fr-FR" sz="1800" dirty="0" err="1" smtClean="0">
                <a:solidFill>
                  <a:schemeClr val="accent2"/>
                </a:solidFill>
              </a:rPr>
              <a:t>layout</a:t>
            </a:r>
            <a:r>
              <a:rPr lang="fr-FR" sz="1800" dirty="0" smtClean="0">
                <a:solidFill>
                  <a:schemeClr val="accent2"/>
                </a:solidFill>
              </a:rPr>
              <a:t>.</a:t>
            </a: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a:t>
            </a:r>
            <a:r>
              <a:rPr lang="fr-FR" sz="1800" dirty="0" err="1" smtClean="0">
                <a:solidFill>
                  <a:schemeClr val="accent2"/>
                </a:solidFill>
              </a:rPr>
              <a:t>Atmel</a:t>
            </a:r>
            <a:r>
              <a:rPr lang="fr-FR" sz="1800" dirty="0" smtClean="0">
                <a:solidFill>
                  <a:schemeClr val="accent2"/>
                </a:solidFill>
              </a:rPr>
              <a:t> manages the </a:t>
            </a:r>
            <a:r>
              <a:rPr lang="fr-FR" sz="1800" dirty="0" err="1" smtClean="0">
                <a:solidFill>
                  <a:schemeClr val="accent2"/>
                </a:solidFill>
              </a:rPr>
              <a:t>manufacturing</a:t>
            </a:r>
            <a:r>
              <a:rPr lang="fr-FR" sz="1800" dirty="0" smtClean="0">
                <a:solidFill>
                  <a:schemeClr val="accent2"/>
                </a:solidFill>
              </a:rPr>
              <a:t> flow </a:t>
            </a:r>
            <a:r>
              <a:rPr lang="fr-FR" sz="1800" dirty="0" err="1" smtClean="0">
                <a:solidFill>
                  <a:schemeClr val="accent2"/>
                </a:solidFill>
              </a:rPr>
              <a:t>foundry</a:t>
            </a:r>
            <a:r>
              <a:rPr lang="fr-FR" sz="1800" dirty="0" smtClean="0">
                <a:solidFill>
                  <a:schemeClr val="accent2"/>
                </a:solidFill>
              </a:rPr>
              <a:t>/probe/</a:t>
            </a:r>
            <a:r>
              <a:rPr lang="fr-FR" sz="1800" dirty="0" err="1" smtClean="0">
                <a:solidFill>
                  <a:schemeClr val="accent2"/>
                </a:solidFill>
              </a:rPr>
              <a:t>assembly</a:t>
            </a:r>
            <a:r>
              <a:rPr lang="fr-FR" sz="1800" dirty="0" smtClean="0">
                <a:solidFill>
                  <a:schemeClr val="accent2"/>
                </a:solidFill>
              </a:rPr>
              <a:t>/test and qualification</a:t>
            </a: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a:t>
            </a:r>
            <a:r>
              <a:rPr lang="fr-FR" sz="1800" dirty="0" err="1" smtClean="0">
                <a:solidFill>
                  <a:schemeClr val="accent2"/>
                </a:solidFill>
              </a:rPr>
              <a:t>Atmel</a:t>
            </a:r>
            <a:r>
              <a:rPr lang="fr-FR" sz="1800" dirty="0" smtClean="0">
                <a:solidFill>
                  <a:schemeClr val="accent2"/>
                </a:solidFill>
              </a:rPr>
              <a:t> manages the Package </a:t>
            </a:r>
            <a:r>
              <a:rPr lang="fr-FR" sz="1800" dirty="0" err="1" smtClean="0">
                <a:solidFill>
                  <a:schemeClr val="accent2"/>
                </a:solidFill>
              </a:rPr>
              <a:t>development</a:t>
            </a:r>
            <a:endParaRPr lang="fr-FR" sz="1800" dirty="0" smtClean="0">
              <a:solidFill>
                <a:schemeClr val="accent2"/>
              </a:solidFill>
            </a:endParaRP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pPr>
            <a:endParaRPr lang="fr-FR" sz="1800" dirty="0" smtClean="0">
              <a:solidFill>
                <a:schemeClr val="accent2"/>
              </a:solidFill>
            </a:endParaRPr>
          </a:p>
        </p:txBody>
      </p:sp>
      <p:sp>
        <p:nvSpPr>
          <p:cNvPr id="6" name="TextBox 5"/>
          <p:cNvSpPr txBox="1"/>
          <p:nvPr/>
        </p:nvSpPr>
        <p:spPr>
          <a:xfrm>
            <a:off x="316176" y="1407996"/>
            <a:ext cx="2072182" cy="393509"/>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buNone/>
            </a:pPr>
            <a:r>
              <a:rPr lang="en-US" sz="1800" dirty="0" smtClean="0"/>
              <a:t>Analog-on-top</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9" name="Text Placeholder 17"/>
          <p:cNvSpPr>
            <a:spLocks/>
          </p:cNvSpPr>
          <p:nvPr/>
        </p:nvSpPr>
        <p:spPr bwMode="auto">
          <a:xfrm>
            <a:off x="450850" y="835025"/>
            <a:ext cx="8250238" cy="457200"/>
          </a:xfrm>
          <a:prstGeom prst="rect">
            <a:avLst/>
          </a:prstGeom>
          <a:noFill/>
          <a:ln w="9525">
            <a:noFill/>
            <a:miter lim="800000"/>
            <a:headEnd/>
            <a:tailEnd/>
          </a:ln>
        </p:spPr>
        <p:txBody>
          <a:bodyPr/>
          <a:lstStyle/>
          <a:p>
            <a:pPr>
              <a:lnSpc>
                <a:spcPct val="80000"/>
              </a:lnSpc>
              <a:spcBef>
                <a:spcPct val="20000"/>
              </a:spcBef>
              <a:buClr>
                <a:schemeClr val="accent1"/>
              </a:buClr>
              <a:buSzPct val="120000"/>
            </a:pPr>
            <a:r>
              <a:rPr lang="en-US" sz="1800" b="1" dirty="0" smtClean="0">
                <a:solidFill>
                  <a:schemeClr val="accent2"/>
                </a:solidFill>
                <a:latin typeface="Verdana" pitchFamily="34" charset="0"/>
              </a:rPr>
              <a:t>A Design flow depending on ASIC type</a:t>
            </a:r>
          </a:p>
          <a:p>
            <a:pPr lvl="6">
              <a:buNone/>
            </a:pPr>
            <a:r>
              <a:rPr lang="en-US" sz="1600" dirty="0" smtClean="0">
                <a:solidFill>
                  <a:schemeClr val="accent2"/>
                </a:solidFill>
              </a:rPr>
              <a:t>		</a:t>
            </a:r>
            <a:endParaRPr lang="en-US" sz="1800" b="1" dirty="0">
              <a:solidFill>
                <a:schemeClr val="accent2"/>
              </a:solidFill>
              <a:latin typeface="Verdana" pitchFamily="34" charset="0"/>
            </a:endParaRPr>
          </a:p>
        </p:txBody>
      </p:sp>
      <p:sp>
        <p:nvSpPr>
          <p:cNvPr id="67590"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dirty="0">
                <a:solidFill>
                  <a:schemeClr val="accent1"/>
                </a:solidFill>
                <a:latin typeface="Verdana" pitchFamily="34" charset="0"/>
              </a:rPr>
              <a:t>ATMX150RHA</a:t>
            </a:r>
          </a:p>
        </p:txBody>
      </p:sp>
      <p:sp>
        <p:nvSpPr>
          <p:cNvPr id="6" name="TextBox 5"/>
          <p:cNvSpPr txBox="1"/>
          <p:nvPr/>
        </p:nvSpPr>
        <p:spPr>
          <a:xfrm>
            <a:off x="316176" y="1407996"/>
            <a:ext cx="2072182" cy="393509"/>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buNone/>
            </a:pPr>
            <a:r>
              <a:rPr lang="en-US" sz="1800" dirty="0" smtClean="0"/>
              <a:t>Digital-on-top</a:t>
            </a:r>
          </a:p>
        </p:txBody>
      </p:sp>
      <p:sp>
        <p:nvSpPr>
          <p:cNvPr id="7" name="TextBox 6"/>
          <p:cNvSpPr txBox="1"/>
          <p:nvPr/>
        </p:nvSpPr>
        <p:spPr>
          <a:xfrm>
            <a:off x="818868" y="2019873"/>
            <a:ext cx="8120415" cy="3170099"/>
          </a:xfrm>
          <a:prstGeom prst="rect">
            <a:avLst/>
          </a:prstGeom>
          <a:solidFill>
            <a:schemeClr val="bg1"/>
          </a:solidFill>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buClr>
                <a:schemeClr val="tx1">
                  <a:lumMod val="75000"/>
                </a:schemeClr>
              </a:buClr>
              <a:buSzPct val="150000"/>
              <a:buFont typeface="Wingdings" pitchFamily="2" charset="2"/>
              <a:buChar char="§"/>
            </a:pPr>
            <a:r>
              <a:rPr lang="fr-FR" dirty="0" smtClean="0">
                <a:solidFill>
                  <a:schemeClr val="accent2"/>
                </a:solidFill>
              </a:rPr>
              <a:t> </a:t>
            </a:r>
            <a:r>
              <a:rPr lang="fr-FR" sz="1800" dirty="0" smtClean="0">
                <a:solidFill>
                  <a:schemeClr val="accent2"/>
                </a:solidFill>
              </a:rPr>
              <a:t>PDK and DK </a:t>
            </a:r>
            <a:r>
              <a:rPr lang="fr-FR" sz="1800" dirty="0" err="1" smtClean="0">
                <a:solidFill>
                  <a:schemeClr val="accent2"/>
                </a:solidFill>
              </a:rPr>
              <a:t>provided</a:t>
            </a:r>
            <a:r>
              <a:rPr lang="fr-FR" sz="1800" dirty="0" smtClean="0">
                <a:solidFill>
                  <a:schemeClr val="accent2"/>
                </a:solidFill>
              </a:rPr>
              <a:t> to </a:t>
            </a:r>
            <a:r>
              <a:rPr lang="fr-FR" sz="1800" dirty="0" err="1" smtClean="0">
                <a:solidFill>
                  <a:schemeClr val="accent2"/>
                </a:solidFill>
              </a:rPr>
              <a:t>customer</a:t>
            </a:r>
            <a:endParaRPr lang="fr-FR" sz="1800" dirty="0" smtClean="0">
              <a:solidFill>
                <a:schemeClr val="accent2"/>
              </a:solidFill>
            </a:endParaRP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a:t>
            </a:r>
            <a:r>
              <a:rPr lang="fr-FR" sz="1800" dirty="0" err="1" smtClean="0">
                <a:solidFill>
                  <a:schemeClr val="accent2"/>
                </a:solidFill>
              </a:rPr>
              <a:t>Atmel</a:t>
            </a:r>
            <a:r>
              <a:rPr lang="fr-FR" sz="1800" dirty="0" smtClean="0">
                <a:solidFill>
                  <a:schemeClr val="accent2"/>
                </a:solidFill>
              </a:rPr>
              <a:t> manages the digital part (P&amp;R, </a:t>
            </a:r>
            <a:r>
              <a:rPr lang="fr-FR" sz="1800" dirty="0" err="1" smtClean="0">
                <a:solidFill>
                  <a:schemeClr val="accent2"/>
                </a:solidFill>
              </a:rPr>
              <a:t>verifications</a:t>
            </a:r>
            <a:r>
              <a:rPr lang="fr-FR" sz="1800" dirty="0" smtClean="0">
                <a:solidFill>
                  <a:schemeClr val="accent2"/>
                </a:solidFill>
              </a:rPr>
              <a:t>, Cross-talk, IR drop, </a:t>
            </a:r>
            <a:r>
              <a:rPr lang="fr-FR" sz="1800" dirty="0" err="1" smtClean="0">
                <a:solidFill>
                  <a:schemeClr val="accent2"/>
                </a:solidFill>
              </a:rPr>
              <a:t>parasitics</a:t>
            </a:r>
            <a:r>
              <a:rPr lang="fr-FR" sz="1800" dirty="0" smtClean="0">
                <a:solidFill>
                  <a:schemeClr val="accent2"/>
                </a:solidFill>
              </a:rPr>
              <a:t> extractions…).</a:t>
            </a: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a:t>
            </a:r>
            <a:r>
              <a:rPr lang="fr-FR" sz="1800" dirty="0" err="1" smtClean="0">
                <a:solidFill>
                  <a:schemeClr val="accent2"/>
                </a:solidFill>
              </a:rPr>
              <a:t>Analog</a:t>
            </a:r>
            <a:r>
              <a:rPr lang="fr-FR" sz="1800" dirty="0" smtClean="0">
                <a:solidFill>
                  <a:schemeClr val="accent2"/>
                </a:solidFill>
              </a:rPr>
              <a:t> GDS/</a:t>
            </a:r>
            <a:r>
              <a:rPr lang="fr-FR" sz="1800" dirty="0" err="1" smtClean="0">
                <a:solidFill>
                  <a:schemeClr val="accent2"/>
                </a:solidFill>
              </a:rPr>
              <a:t>verilog</a:t>
            </a:r>
            <a:r>
              <a:rPr lang="fr-FR" sz="1800" dirty="0" smtClean="0">
                <a:solidFill>
                  <a:schemeClr val="accent2"/>
                </a:solidFill>
              </a:rPr>
              <a:t> </a:t>
            </a:r>
            <a:r>
              <a:rPr lang="fr-FR" sz="1800" dirty="0" err="1" smtClean="0">
                <a:solidFill>
                  <a:schemeClr val="accent2"/>
                </a:solidFill>
              </a:rPr>
              <a:t>provided</a:t>
            </a:r>
            <a:r>
              <a:rPr lang="fr-FR" sz="1800" dirty="0" smtClean="0">
                <a:solidFill>
                  <a:schemeClr val="accent2"/>
                </a:solidFill>
              </a:rPr>
              <a:t> to </a:t>
            </a:r>
            <a:r>
              <a:rPr lang="fr-FR" sz="1800" dirty="0" err="1" smtClean="0">
                <a:solidFill>
                  <a:schemeClr val="accent2"/>
                </a:solidFill>
              </a:rPr>
              <a:t>Atmel</a:t>
            </a:r>
            <a:r>
              <a:rPr lang="fr-FR" sz="1800" dirty="0" smtClean="0">
                <a:solidFill>
                  <a:schemeClr val="accent2"/>
                </a:solidFill>
              </a:rPr>
              <a:t> for P&amp;R. </a:t>
            </a: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a:t>
            </a:r>
            <a:r>
              <a:rPr lang="fr-FR" sz="1800" dirty="0" err="1" smtClean="0">
                <a:solidFill>
                  <a:schemeClr val="accent2"/>
                </a:solidFill>
              </a:rPr>
              <a:t>Atmel</a:t>
            </a:r>
            <a:r>
              <a:rPr lang="fr-FR" sz="1800" dirty="0" smtClean="0">
                <a:solidFill>
                  <a:schemeClr val="accent2"/>
                </a:solidFill>
              </a:rPr>
              <a:t> manages the </a:t>
            </a:r>
            <a:r>
              <a:rPr lang="fr-FR" sz="1800" dirty="0" err="1" smtClean="0">
                <a:solidFill>
                  <a:schemeClr val="accent2"/>
                </a:solidFill>
              </a:rPr>
              <a:t>manufacturing</a:t>
            </a:r>
            <a:r>
              <a:rPr lang="fr-FR" sz="1800" dirty="0" smtClean="0">
                <a:solidFill>
                  <a:schemeClr val="accent2"/>
                </a:solidFill>
              </a:rPr>
              <a:t> flow </a:t>
            </a:r>
            <a:r>
              <a:rPr lang="fr-FR" sz="1800" dirty="0" err="1" smtClean="0">
                <a:solidFill>
                  <a:schemeClr val="accent2"/>
                </a:solidFill>
              </a:rPr>
              <a:t>foundry</a:t>
            </a:r>
            <a:r>
              <a:rPr lang="fr-FR" sz="1800" dirty="0" smtClean="0">
                <a:solidFill>
                  <a:schemeClr val="accent2"/>
                </a:solidFill>
              </a:rPr>
              <a:t>/probe/</a:t>
            </a:r>
            <a:r>
              <a:rPr lang="fr-FR" sz="1800" dirty="0" err="1" smtClean="0">
                <a:solidFill>
                  <a:schemeClr val="accent2"/>
                </a:solidFill>
              </a:rPr>
              <a:t>assembly</a:t>
            </a:r>
            <a:r>
              <a:rPr lang="fr-FR" sz="1800" dirty="0" smtClean="0">
                <a:solidFill>
                  <a:schemeClr val="accent2"/>
                </a:solidFill>
              </a:rPr>
              <a:t>/test and qualification</a:t>
            </a: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a:t>
            </a:r>
            <a:r>
              <a:rPr lang="fr-FR" sz="1800" dirty="0" err="1" smtClean="0">
                <a:solidFill>
                  <a:schemeClr val="accent2"/>
                </a:solidFill>
              </a:rPr>
              <a:t>Atmel</a:t>
            </a:r>
            <a:r>
              <a:rPr lang="fr-FR" sz="1800" dirty="0" smtClean="0">
                <a:solidFill>
                  <a:schemeClr val="accent2"/>
                </a:solidFill>
              </a:rPr>
              <a:t> manages the Package </a:t>
            </a:r>
            <a:r>
              <a:rPr lang="fr-FR" sz="1800" dirty="0" err="1" smtClean="0">
                <a:solidFill>
                  <a:schemeClr val="accent2"/>
                </a:solidFill>
              </a:rPr>
              <a:t>development</a:t>
            </a:r>
            <a:endParaRPr lang="fr-FR" sz="1800" dirty="0" smtClean="0">
              <a:solidFill>
                <a:schemeClr val="accent2"/>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quarter" idx="18"/>
          </p:nvPr>
        </p:nvSpPr>
        <p:spPr/>
        <p:txBody>
          <a:bodyPr/>
          <a:lstStyle/>
          <a:p>
            <a:r>
              <a:rPr lang="en-US" dirty="0" smtClean="0"/>
              <a:t>ASIC Platform</a:t>
            </a:r>
          </a:p>
          <a:p>
            <a:endParaRPr lang="en-US" dirty="0" smtClean="0"/>
          </a:p>
          <a:p>
            <a:r>
              <a:rPr lang="en-US" dirty="0" smtClean="0"/>
              <a:t>ATMX150RHA</a:t>
            </a:r>
          </a:p>
          <a:p>
            <a:pPr lvl="1"/>
            <a:r>
              <a:rPr lang="en-US" dirty="0" smtClean="0"/>
              <a:t>Features</a:t>
            </a:r>
          </a:p>
          <a:p>
            <a:pPr lvl="1"/>
            <a:r>
              <a:rPr lang="en-US" dirty="0" smtClean="0"/>
              <a:t>Design Flows</a:t>
            </a:r>
          </a:p>
          <a:p>
            <a:pPr lvl="1"/>
            <a:r>
              <a:rPr lang="en-US" dirty="0" smtClean="0"/>
              <a:t>ATMEL Analog Cells</a:t>
            </a:r>
          </a:p>
          <a:p>
            <a:pPr lvl="1"/>
            <a:r>
              <a:rPr lang="en-US" dirty="0" smtClean="0"/>
              <a:t>Partner IP: ISD </a:t>
            </a:r>
            <a:r>
              <a:rPr lang="en-US" dirty="0" err="1" smtClean="0"/>
              <a:t>exemple</a:t>
            </a:r>
            <a:endParaRPr lang="en-US" dirty="0" smtClean="0"/>
          </a:p>
          <a:p>
            <a:endParaRPr lang="en-US" dirty="0" smtClean="0"/>
          </a:p>
          <a:p>
            <a:r>
              <a:rPr lang="en-US" dirty="0" smtClean="0"/>
              <a:t>Digital IPs</a:t>
            </a:r>
          </a:p>
          <a:p>
            <a:endParaRPr lang="en-US" dirty="0" smtClean="0"/>
          </a:p>
          <a:p>
            <a:r>
              <a:rPr lang="en-US" dirty="0" smtClean="0"/>
              <a:t>Schedule</a:t>
            </a:r>
          </a:p>
          <a:p>
            <a:endParaRPr lang="en-US" dirty="0" smtClean="0"/>
          </a:p>
          <a:p>
            <a:r>
              <a:rPr lang="en-US" dirty="0" smtClean="0"/>
              <a:t>Roadmap</a:t>
            </a:r>
          </a:p>
          <a:p>
            <a:endParaRPr lang="en-US" dirty="0" smtClean="0"/>
          </a:p>
          <a:p>
            <a:endParaRPr lang="fr-FR" dirty="0" smtClean="0"/>
          </a:p>
          <a:p>
            <a:endParaRPr lang="en-US" dirty="0" smtClean="0"/>
          </a:p>
          <a:p>
            <a:endParaRPr lang="en-US" dirty="0"/>
          </a:p>
        </p:txBody>
      </p:sp>
      <p:sp>
        <p:nvSpPr>
          <p:cNvPr id="8" name="Title 7"/>
          <p:cNvSpPr>
            <a:spLocks noGrp="1"/>
          </p:cNvSpPr>
          <p:nvPr>
            <p:ph type="title"/>
          </p:nvPr>
        </p:nvSpPr>
        <p:spPr/>
        <p:txBody>
          <a:bodyPr/>
          <a:lstStyle/>
          <a:p>
            <a:r>
              <a:rPr lang="fr-FR" dirty="0" smtClean="0"/>
              <a:t>Agenda</a:t>
            </a:r>
            <a:endParaRPr lang="en-US" dirty="0"/>
          </a:p>
        </p:txBody>
      </p:sp>
      <p:sp>
        <p:nvSpPr>
          <p:cNvPr id="6" name="Date Placeholder 5"/>
          <p:cNvSpPr>
            <a:spLocks noGrp="1"/>
          </p:cNvSpPr>
          <p:nvPr>
            <p:ph type="dt" sz="half" idx="4294967295"/>
          </p:nvPr>
        </p:nvSpPr>
        <p:spPr>
          <a:xfrm>
            <a:off x="7004050" y="6465888"/>
            <a:ext cx="806450" cy="211137"/>
          </a:xfrm>
          <a:prstGeom prst="rect">
            <a:avLst/>
          </a:prstGeom>
        </p:spPr>
        <p:txBody>
          <a:bodyPr/>
          <a:lstStyle/>
          <a:p>
            <a:pPr>
              <a:defRPr/>
            </a:pPr>
            <a:r>
              <a:rPr lang="en-US"/>
              <a:t>8/07/2013</a:t>
            </a:r>
            <a:endParaRPr lang="en-US" dirty="0"/>
          </a:p>
        </p:txBody>
      </p:sp>
      <p:sp>
        <p:nvSpPr>
          <p:cNvPr id="7" name="Footer Placeholder 6"/>
          <p:cNvSpPr>
            <a:spLocks noGrp="1"/>
          </p:cNvSpPr>
          <p:nvPr>
            <p:ph type="ftr" sz="quarter" idx="4294967295"/>
          </p:nvPr>
        </p:nvSpPr>
        <p:spPr>
          <a:xfrm>
            <a:off x="2724150" y="6462713"/>
            <a:ext cx="4257675" cy="388937"/>
          </a:xfrm>
          <a:prstGeom prst="rect">
            <a:avLst/>
          </a:prstGeom>
        </p:spPr>
        <p:txBody>
          <a:bodyPr/>
          <a:lstStyle/>
          <a:p>
            <a:pPr>
              <a:defRPr/>
            </a:pPr>
            <a:r>
              <a:rPr lang="en-US"/>
              <a:t>ESA/CNES/Atmel Steering</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9" name="Text Placeholder 17"/>
          <p:cNvSpPr>
            <a:spLocks/>
          </p:cNvSpPr>
          <p:nvPr/>
        </p:nvSpPr>
        <p:spPr bwMode="auto">
          <a:xfrm>
            <a:off x="450850" y="985931"/>
            <a:ext cx="8250238" cy="457200"/>
          </a:xfrm>
          <a:prstGeom prst="rect">
            <a:avLst/>
          </a:prstGeom>
          <a:noFill/>
          <a:ln w="9525">
            <a:noFill/>
            <a:miter lim="800000"/>
            <a:headEnd/>
            <a:tailEnd/>
          </a:ln>
        </p:spPr>
        <p:txBody>
          <a:bodyPr/>
          <a:lstStyle/>
          <a:p>
            <a:pPr>
              <a:lnSpc>
                <a:spcPct val="80000"/>
              </a:lnSpc>
              <a:spcBef>
                <a:spcPct val="20000"/>
              </a:spcBef>
              <a:buClr>
                <a:schemeClr val="accent1"/>
              </a:buClr>
              <a:buSzPct val="120000"/>
            </a:pPr>
            <a:r>
              <a:rPr lang="fr-FR" sz="1800" b="1" dirty="0" smtClean="0">
                <a:solidFill>
                  <a:schemeClr val="accent2"/>
                </a:solidFill>
                <a:latin typeface="Verdana" pitchFamily="34" charset="0"/>
              </a:rPr>
              <a:t>ATMEL </a:t>
            </a:r>
            <a:r>
              <a:rPr lang="fr-FR" sz="1800" b="1" dirty="0" err="1" smtClean="0">
                <a:solidFill>
                  <a:schemeClr val="accent2"/>
                </a:solidFill>
                <a:latin typeface="Verdana" pitchFamily="34" charset="0"/>
              </a:rPr>
              <a:t>Qualified</a:t>
            </a:r>
            <a:r>
              <a:rPr lang="fr-FR" sz="1800" b="1" dirty="0" smtClean="0">
                <a:solidFill>
                  <a:schemeClr val="accent2"/>
                </a:solidFill>
                <a:latin typeface="Verdana" pitchFamily="34" charset="0"/>
              </a:rPr>
              <a:t> </a:t>
            </a:r>
            <a:r>
              <a:rPr lang="fr-FR" sz="1800" b="1" dirty="0" err="1" smtClean="0">
                <a:solidFill>
                  <a:schemeClr val="accent2"/>
                </a:solidFill>
                <a:latin typeface="Verdana" pitchFamily="34" charset="0"/>
              </a:rPr>
              <a:t>Analog</a:t>
            </a:r>
            <a:r>
              <a:rPr lang="fr-FR" sz="1800" b="1" dirty="0" smtClean="0">
                <a:solidFill>
                  <a:schemeClr val="accent2"/>
                </a:solidFill>
                <a:latin typeface="Verdana" pitchFamily="34" charset="0"/>
              </a:rPr>
              <a:t> blocks</a:t>
            </a:r>
            <a:endParaRPr lang="en-US" sz="1800" b="1" dirty="0">
              <a:solidFill>
                <a:schemeClr val="accent2"/>
              </a:solidFill>
              <a:latin typeface="Verdana" pitchFamily="34" charset="0"/>
            </a:endParaRPr>
          </a:p>
        </p:txBody>
      </p:sp>
      <p:sp>
        <p:nvSpPr>
          <p:cNvPr id="67590"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dirty="0">
                <a:solidFill>
                  <a:schemeClr val="accent1"/>
                </a:solidFill>
                <a:latin typeface="Verdana" pitchFamily="34" charset="0"/>
              </a:rPr>
              <a:t>ATMX150RHA</a:t>
            </a:r>
          </a:p>
        </p:txBody>
      </p:sp>
      <p:sp>
        <p:nvSpPr>
          <p:cNvPr id="5" name="Text Placeholder 15"/>
          <p:cNvSpPr>
            <a:spLocks noGrp="1"/>
          </p:cNvSpPr>
          <p:nvPr>
            <p:ph type="body" sz="quarter" idx="4294967295"/>
          </p:nvPr>
        </p:nvSpPr>
        <p:spPr>
          <a:xfrm>
            <a:off x="607326" y="1238299"/>
            <a:ext cx="7389813" cy="4972050"/>
          </a:xfrm>
          <a:prstGeom prst="rect">
            <a:avLst/>
          </a:prstGeom>
        </p:spPr>
        <p:txBody>
          <a:bodyPr/>
          <a:lstStyle/>
          <a:p>
            <a:pPr eaLnBrk="1" hangingPunct="1">
              <a:lnSpc>
                <a:spcPct val="90000"/>
              </a:lnSpc>
              <a:buFont typeface="Arial" charset="0"/>
              <a:buNone/>
            </a:pPr>
            <a:endParaRPr sz="1600" b="1" u="sng" dirty="0" smtClean="0">
              <a:solidFill>
                <a:schemeClr val="accent2"/>
              </a:solidFill>
            </a:endParaRPr>
          </a:p>
          <a:p>
            <a:pPr lvl="1" eaLnBrk="1" hangingPunct="1">
              <a:lnSpc>
                <a:spcPct val="90000"/>
              </a:lnSpc>
            </a:pPr>
            <a:r>
              <a:rPr lang="fr-FR" dirty="0" smtClean="0">
                <a:solidFill>
                  <a:schemeClr val="accent2"/>
                </a:solidFill>
              </a:rPr>
              <a:t>PLL (multi-range)</a:t>
            </a:r>
          </a:p>
          <a:p>
            <a:pPr lvl="1" eaLnBrk="1" hangingPunct="1">
              <a:lnSpc>
                <a:spcPct val="90000"/>
              </a:lnSpc>
            </a:pPr>
            <a:endParaRPr lang="fr-FR" dirty="0" smtClean="0">
              <a:solidFill>
                <a:schemeClr val="accent2"/>
              </a:solidFill>
            </a:endParaRPr>
          </a:p>
          <a:p>
            <a:pPr lvl="1">
              <a:lnSpc>
                <a:spcPct val="90000"/>
              </a:lnSpc>
            </a:pPr>
            <a:r>
              <a:rPr lang="fr-FR" dirty="0" smtClean="0">
                <a:solidFill>
                  <a:schemeClr val="tx1">
                    <a:lumMod val="75000"/>
                  </a:schemeClr>
                </a:solidFill>
              </a:rPr>
              <a:t>ADC (12 bits)</a:t>
            </a:r>
          </a:p>
          <a:p>
            <a:pPr lvl="1">
              <a:lnSpc>
                <a:spcPct val="90000"/>
              </a:lnSpc>
            </a:pPr>
            <a:endParaRPr lang="fr-FR" dirty="0" smtClean="0">
              <a:solidFill>
                <a:schemeClr val="tx1">
                  <a:lumMod val="75000"/>
                </a:schemeClr>
              </a:solidFill>
            </a:endParaRPr>
          </a:p>
          <a:p>
            <a:pPr lvl="1">
              <a:lnSpc>
                <a:spcPct val="90000"/>
              </a:lnSpc>
            </a:pPr>
            <a:r>
              <a:rPr lang="fr-FR" dirty="0" smtClean="0">
                <a:solidFill>
                  <a:schemeClr val="accent2"/>
                </a:solidFill>
              </a:rPr>
              <a:t>DAC (12 bits)</a:t>
            </a:r>
          </a:p>
          <a:p>
            <a:pPr lvl="1">
              <a:lnSpc>
                <a:spcPct val="90000"/>
              </a:lnSpc>
            </a:pPr>
            <a:endParaRPr lang="fr-FR" dirty="0" smtClean="0">
              <a:solidFill>
                <a:schemeClr val="accent2"/>
              </a:solidFill>
            </a:endParaRPr>
          </a:p>
          <a:p>
            <a:pPr lvl="1">
              <a:lnSpc>
                <a:spcPct val="90000"/>
              </a:lnSpc>
            </a:pPr>
            <a:r>
              <a:rPr lang="fr-FR" dirty="0" smtClean="0">
                <a:solidFill>
                  <a:schemeClr val="accent2"/>
                </a:solidFill>
              </a:rPr>
              <a:t>Multiplexer (4 / 8 </a:t>
            </a:r>
            <a:r>
              <a:rPr lang="fr-FR" dirty="0" err="1" smtClean="0">
                <a:solidFill>
                  <a:schemeClr val="accent2"/>
                </a:solidFill>
              </a:rPr>
              <a:t>channels</a:t>
            </a:r>
            <a:r>
              <a:rPr lang="fr-FR" dirty="0" smtClean="0">
                <a:solidFill>
                  <a:schemeClr val="accent2"/>
                </a:solidFill>
              </a:rPr>
              <a:t>)</a:t>
            </a:r>
          </a:p>
          <a:p>
            <a:pPr lvl="1">
              <a:lnSpc>
                <a:spcPct val="90000"/>
              </a:lnSpc>
            </a:pPr>
            <a:endParaRPr lang="fr-FR" dirty="0" smtClean="0">
              <a:solidFill>
                <a:schemeClr val="accent2"/>
              </a:solidFill>
            </a:endParaRPr>
          </a:p>
          <a:p>
            <a:pPr lvl="1" eaLnBrk="1" hangingPunct="1">
              <a:lnSpc>
                <a:spcPct val="90000"/>
              </a:lnSpc>
            </a:pPr>
            <a:r>
              <a:rPr lang="fr-FR" dirty="0" err="1" smtClean="0">
                <a:solidFill>
                  <a:schemeClr val="tx1">
                    <a:lumMod val="75000"/>
                  </a:schemeClr>
                </a:solidFill>
              </a:rPr>
              <a:t>Oscillators</a:t>
            </a:r>
            <a:r>
              <a:rPr lang="fr-FR" dirty="0" smtClean="0">
                <a:solidFill>
                  <a:schemeClr val="tx1">
                    <a:lumMod val="75000"/>
                  </a:schemeClr>
                </a:solidFill>
              </a:rPr>
              <a:t> (10 MHz, 45 MHz)</a:t>
            </a:r>
          </a:p>
          <a:p>
            <a:pPr lvl="1" eaLnBrk="1" hangingPunct="1">
              <a:lnSpc>
                <a:spcPct val="90000"/>
              </a:lnSpc>
            </a:pPr>
            <a:endParaRPr lang="fr-FR" dirty="0" smtClean="0">
              <a:solidFill>
                <a:schemeClr val="tx1">
                  <a:lumMod val="75000"/>
                </a:schemeClr>
              </a:solidFill>
            </a:endParaRPr>
          </a:p>
          <a:p>
            <a:pPr lvl="1" eaLnBrk="1" hangingPunct="1">
              <a:lnSpc>
                <a:spcPct val="90000"/>
              </a:lnSpc>
            </a:pPr>
            <a:r>
              <a:rPr lang="fr-FR" dirty="0" err="1" smtClean="0">
                <a:solidFill>
                  <a:schemeClr val="accent2"/>
                </a:solidFill>
              </a:rPr>
              <a:t>Comparator</a:t>
            </a:r>
            <a:endParaRPr lang="fr-FR" dirty="0" smtClean="0">
              <a:solidFill>
                <a:schemeClr val="accent2"/>
              </a:solidFill>
            </a:endParaRPr>
          </a:p>
          <a:p>
            <a:pPr lvl="1" eaLnBrk="1" hangingPunct="1">
              <a:lnSpc>
                <a:spcPct val="90000"/>
              </a:lnSpc>
            </a:pPr>
            <a:endParaRPr lang="fr-FR" dirty="0" smtClean="0">
              <a:solidFill>
                <a:schemeClr val="accent2"/>
              </a:solidFill>
            </a:endParaRPr>
          </a:p>
          <a:p>
            <a:pPr lvl="1" eaLnBrk="1" hangingPunct="1">
              <a:lnSpc>
                <a:spcPct val="90000"/>
              </a:lnSpc>
            </a:pPr>
            <a:r>
              <a:rPr lang="fr-FR" dirty="0" err="1" smtClean="0">
                <a:solidFill>
                  <a:schemeClr val="tx1">
                    <a:lumMod val="75000"/>
                  </a:schemeClr>
                </a:solidFill>
              </a:rPr>
              <a:t>BandGap</a:t>
            </a:r>
            <a:r>
              <a:rPr lang="fr-FR" dirty="0" smtClean="0">
                <a:solidFill>
                  <a:schemeClr val="tx1">
                    <a:lumMod val="75000"/>
                  </a:schemeClr>
                </a:solidFill>
              </a:rPr>
              <a:t> </a:t>
            </a:r>
            <a:r>
              <a:rPr lang="fr-FR" dirty="0" err="1" smtClean="0">
                <a:solidFill>
                  <a:schemeClr val="tx1">
                    <a:lumMod val="75000"/>
                  </a:schemeClr>
                </a:solidFill>
              </a:rPr>
              <a:t>reference</a:t>
            </a:r>
            <a:endParaRPr lang="fr-FR" dirty="0" smtClean="0">
              <a:solidFill>
                <a:schemeClr val="tx1">
                  <a:lumMod val="75000"/>
                </a:schemeClr>
              </a:solidFill>
            </a:endParaRPr>
          </a:p>
          <a:p>
            <a:pPr lvl="1" eaLnBrk="1" hangingPunct="1">
              <a:lnSpc>
                <a:spcPct val="90000"/>
              </a:lnSpc>
            </a:pPr>
            <a:endParaRPr lang="fr-FR" dirty="0" smtClean="0">
              <a:solidFill>
                <a:schemeClr val="tx1">
                  <a:lumMod val="75000"/>
                </a:schemeClr>
              </a:solidFill>
            </a:endParaRPr>
          </a:p>
          <a:p>
            <a:pPr lvl="1" eaLnBrk="1" hangingPunct="1">
              <a:lnSpc>
                <a:spcPct val="90000"/>
              </a:lnSpc>
            </a:pPr>
            <a:r>
              <a:rPr lang="fr-FR" dirty="0" smtClean="0">
                <a:solidFill>
                  <a:schemeClr val="accent2"/>
                </a:solidFill>
              </a:rPr>
              <a:t>Voltage </a:t>
            </a:r>
            <a:r>
              <a:rPr lang="fr-FR" dirty="0" err="1" smtClean="0">
                <a:solidFill>
                  <a:schemeClr val="accent2"/>
                </a:solidFill>
              </a:rPr>
              <a:t>regulator</a:t>
            </a:r>
            <a:r>
              <a:rPr lang="fr-FR" dirty="0" smtClean="0">
                <a:solidFill>
                  <a:schemeClr val="accent2"/>
                </a:solidFill>
              </a:rPr>
              <a:t> </a:t>
            </a:r>
          </a:p>
          <a:p>
            <a:pPr lvl="1" eaLnBrk="1" hangingPunct="1">
              <a:lnSpc>
                <a:spcPct val="90000"/>
              </a:lnSpc>
            </a:pPr>
            <a:endParaRPr lang="fr-FR" dirty="0" smtClean="0">
              <a:solidFill>
                <a:schemeClr val="accent2"/>
              </a:solidFill>
            </a:endParaRPr>
          </a:p>
          <a:p>
            <a:pPr lvl="1" eaLnBrk="1" hangingPunct="1">
              <a:lnSpc>
                <a:spcPct val="90000"/>
              </a:lnSpc>
            </a:pPr>
            <a:r>
              <a:rPr lang="fr-FR" dirty="0" err="1" smtClean="0">
                <a:solidFill>
                  <a:schemeClr val="tx2">
                    <a:lumMod val="75000"/>
                  </a:schemeClr>
                </a:solidFill>
              </a:rPr>
              <a:t>Temperature</a:t>
            </a:r>
            <a:r>
              <a:rPr lang="fr-FR" dirty="0" smtClean="0">
                <a:solidFill>
                  <a:schemeClr val="tx2">
                    <a:lumMod val="75000"/>
                  </a:schemeClr>
                </a:solidFill>
              </a:rPr>
              <a:t> </a:t>
            </a:r>
            <a:r>
              <a:rPr lang="fr-FR" dirty="0" err="1" smtClean="0">
                <a:solidFill>
                  <a:schemeClr val="tx2">
                    <a:lumMod val="75000"/>
                  </a:schemeClr>
                </a:solidFill>
              </a:rPr>
              <a:t>sensor</a:t>
            </a:r>
            <a:r>
              <a:rPr lang="fr-FR" dirty="0" smtClean="0">
                <a:solidFill>
                  <a:schemeClr val="tx2">
                    <a:lumMod val="75000"/>
                  </a:schemeClr>
                </a:solidFill>
              </a:rPr>
              <a:t> </a:t>
            </a:r>
          </a:p>
          <a:p>
            <a:pPr lvl="1" eaLnBrk="1" hangingPunct="1">
              <a:lnSpc>
                <a:spcPct val="90000"/>
              </a:lnSpc>
            </a:pPr>
            <a:endParaRPr lang="fr-FR" dirty="0" smtClean="0">
              <a:solidFill>
                <a:schemeClr val="accent2"/>
              </a:solidFill>
            </a:endParaRPr>
          </a:p>
          <a:p>
            <a:pPr lvl="1" eaLnBrk="1" hangingPunct="1">
              <a:lnSpc>
                <a:spcPct val="90000"/>
              </a:lnSpc>
            </a:pPr>
            <a:endParaRPr lang="fr-FR" dirty="0" smtClean="0">
              <a:solidFill>
                <a:schemeClr val="accent2"/>
              </a:solidFill>
            </a:endParaRPr>
          </a:p>
          <a:p>
            <a:pPr lvl="1" eaLnBrk="1" hangingPunct="1">
              <a:lnSpc>
                <a:spcPct val="90000"/>
              </a:lnSpc>
              <a:buNone/>
            </a:pPr>
            <a:endParaRPr lang="fr-FR" dirty="0" smtClean="0">
              <a:solidFill>
                <a:schemeClr val="accent2"/>
              </a:solidFill>
            </a:endParaRPr>
          </a:p>
          <a:p>
            <a:pPr eaLnBrk="1" hangingPunct="1">
              <a:lnSpc>
                <a:spcPct val="90000"/>
              </a:lnSpc>
              <a:buFont typeface="Arial" charset="0"/>
              <a:buNone/>
            </a:pPr>
            <a:r>
              <a:rPr lang="fr-FR" sz="1600" dirty="0" smtClean="0">
                <a:solidFill>
                  <a:schemeClr val="accent2"/>
                </a:solidFill>
              </a:rPr>
              <a:t> </a:t>
            </a:r>
            <a:endParaRPr sz="1600" dirty="0" smtClean="0">
              <a:solidFill>
                <a:schemeClr val="accent2"/>
              </a:solidFill>
            </a:endParaRPr>
          </a:p>
          <a:p>
            <a:pPr eaLnBrk="1" hangingPunct="1">
              <a:lnSpc>
                <a:spcPct val="90000"/>
              </a:lnSpc>
            </a:pPr>
            <a:endParaRPr sz="1600" dirty="0" smtClean="0">
              <a:solidFill>
                <a:schemeClr val="accent2"/>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Placeholder 15"/>
          <p:cNvSpPr>
            <a:spLocks noGrp="1"/>
          </p:cNvSpPr>
          <p:nvPr>
            <p:ph type="body" sz="quarter" idx="4294967295"/>
          </p:nvPr>
        </p:nvSpPr>
        <p:spPr>
          <a:xfrm>
            <a:off x="457200" y="1374775"/>
            <a:ext cx="7389813" cy="4972050"/>
          </a:xfrm>
          <a:prstGeom prst="rect">
            <a:avLst/>
          </a:prstGeom>
        </p:spPr>
        <p:txBody>
          <a:bodyPr/>
          <a:lstStyle/>
          <a:p>
            <a:pPr eaLnBrk="1" hangingPunct="1"/>
            <a:endParaRPr sz="1600" dirty="0" smtClean="0">
              <a:solidFill>
                <a:schemeClr val="accent2"/>
              </a:solidFill>
            </a:endParaRPr>
          </a:p>
          <a:p>
            <a:pPr eaLnBrk="1" hangingPunct="1"/>
            <a:r>
              <a:rPr sz="1600" dirty="0" smtClean="0">
                <a:solidFill>
                  <a:schemeClr val="accent2"/>
                </a:solidFill>
              </a:rPr>
              <a:t>Already used in ATC18RHA</a:t>
            </a:r>
          </a:p>
          <a:p>
            <a:pPr eaLnBrk="1" hangingPunct="1"/>
            <a:endParaRPr sz="1600" dirty="0" smtClean="0">
              <a:solidFill>
                <a:schemeClr val="accent2"/>
              </a:solidFill>
            </a:endParaRPr>
          </a:p>
          <a:p>
            <a:pPr eaLnBrk="1" hangingPunct="1"/>
            <a:r>
              <a:rPr lang="en-GB" sz="1600" dirty="0" smtClean="0">
                <a:solidFill>
                  <a:schemeClr val="accent2"/>
                </a:solidFill>
              </a:rPr>
              <a:t>Main features</a:t>
            </a:r>
          </a:p>
          <a:p>
            <a:pPr lvl="1" eaLnBrk="1" hangingPunct="1"/>
            <a:r>
              <a:rPr lang="en-US" sz="1200" dirty="0" smtClean="0">
                <a:solidFill>
                  <a:schemeClr val="accent2"/>
                </a:solidFill>
              </a:rPr>
              <a:t>Placement : Periphery</a:t>
            </a:r>
          </a:p>
          <a:p>
            <a:pPr lvl="1" eaLnBrk="1" hangingPunct="1"/>
            <a:r>
              <a:rPr lang="en-US" sz="1200" dirty="0" smtClean="0">
                <a:solidFill>
                  <a:schemeClr val="accent2"/>
                </a:solidFill>
              </a:rPr>
              <a:t>Supply: 1.8V</a:t>
            </a:r>
            <a:endParaRPr lang="en-GB" dirty="0" smtClean="0">
              <a:solidFill>
                <a:schemeClr val="accent2"/>
              </a:solidFill>
            </a:endParaRPr>
          </a:p>
          <a:p>
            <a:pPr lvl="1" eaLnBrk="1" hangingPunct="1"/>
            <a:r>
              <a:rPr lang="en-GB" sz="1200" dirty="0" smtClean="0">
                <a:solidFill>
                  <a:schemeClr val="accent2"/>
                </a:solidFill>
              </a:rPr>
              <a:t>Programmable VCO - range from 40MHZ to 450MHz</a:t>
            </a:r>
          </a:p>
          <a:p>
            <a:pPr lvl="1" eaLnBrk="1" hangingPunct="1"/>
            <a:r>
              <a:rPr lang="en-GB" sz="1200" dirty="0" smtClean="0">
                <a:solidFill>
                  <a:schemeClr val="accent2"/>
                </a:solidFill>
              </a:rPr>
              <a:t>4 phases VCO outputs (0,90,180,270 degrees)</a:t>
            </a:r>
          </a:p>
          <a:p>
            <a:pPr lvl="1" eaLnBrk="1" hangingPunct="1"/>
            <a:r>
              <a:rPr lang="en-GB" sz="1200" dirty="0" smtClean="0">
                <a:solidFill>
                  <a:schemeClr val="accent2"/>
                </a:solidFill>
              </a:rPr>
              <a:t>Programmable internal Loop Filter</a:t>
            </a:r>
          </a:p>
          <a:p>
            <a:pPr lvl="1" eaLnBrk="1" hangingPunct="1"/>
            <a:r>
              <a:rPr lang="en-GB" sz="1200" dirty="0" smtClean="0">
                <a:solidFill>
                  <a:schemeClr val="accent2"/>
                </a:solidFill>
              </a:rPr>
              <a:t>Dedicated 1.8V Power Supply (VCCPLL/VSSPLL)</a:t>
            </a:r>
          </a:p>
          <a:p>
            <a:pPr lvl="1" eaLnBrk="1" hangingPunct="1"/>
            <a:r>
              <a:rPr lang="en-US" sz="1200" dirty="0" smtClean="0">
                <a:solidFill>
                  <a:schemeClr val="accent2"/>
                </a:solidFill>
              </a:rPr>
              <a:t>Consumption: </a:t>
            </a:r>
            <a:r>
              <a:rPr lang="en-US" sz="1200" dirty="0" err="1" smtClean="0">
                <a:solidFill>
                  <a:schemeClr val="accent2"/>
                </a:solidFill>
              </a:rPr>
              <a:t>Dyn</a:t>
            </a:r>
            <a:r>
              <a:rPr lang="en-US" sz="1200" dirty="0" smtClean="0">
                <a:solidFill>
                  <a:schemeClr val="accent2"/>
                </a:solidFill>
              </a:rPr>
              <a:t>. 7.5mA, (max) ; Stat. 10uA (max)</a:t>
            </a:r>
          </a:p>
          <a:p>
            <a:pPr lvl="1" eaLnBrk="1" hangingPunct="1">
              <a:buFont typeface="Arial" charset="0"/>
              <a:buNone/>
            </a:pPr>
            <a:endParaRPr lang="en-GB" sz="1200" dirty="0" smtClean="0">
              <a:solidFill>
                <a:schemeClr val="accent2"/>
              </a:solidFill>
            </a:endParaRPr>
          </a:p>
          <a:p>
            <a:pPr eaLnBrk="1" hangingPunct="1"/>
            <a:r>
              <a:rPr sz="1600" dirty="0" smtClean="0">
                <a:solidFill>
                  <a:schemeClr val="accent2"/>
                </a:solidFill>
              </a:rPr>
              <a:t>Dimensions (hardened)</a:t>
            </a:r>
          </a:p>
          <a:p>
            <a:pPr lvl="1" eaLnBrk="1" hangingPunct="1"/>
            <a:r>
              <a:rPr lang="en-US" sz="1200" dirty="0" smtClean="0">
                <a:solidFill>
                  <a:schemeClr val="accent2"/>
                </a:solidFill>
              </a:rPr>
              <a:t>X=250um, Y=552um, Area 0.14mm²</a:t>
            </a:r>
          </a:p>
          <a:p>
            <a:pPr lvl="1" eaLnBrk="1" hangingPunct="1"/>
            <a:endParaRPr lang="en-US" sz="1200" dirty="0" smtClean="0">
              <a:solidFill>
                <a:schemeClr val="accent2"/>
              </a:solidFill>
            </a:endParaRPr>
          </a:p>
          <a:p>
            <a:pPr eaLnBrk="1" hangingPunct="1"/>
            <a:r>
              <a:rPr sz="1600" dirty="0" smtClean="0">
                <a:solidFill>
                  <a:schemeClr val="accent2"/>
                </a:solidFill>
              </a:rPr>
              <a:t>Number of Pins</a:t>
            </a:r>
          </a:p>
          <a:p>
            <a:pPr lvl="1" eaLnBrk="1" hangingPunct="1"/>
            <a:r>
              <a:rPr lang="en-US" sz="1200" dirty="0" smtClean="0">
                <a:solidFill>
                  <a:schemeClr val="accent2"/>
                </a:solidFill>
              </a:rPr>
              <a:t>Total = 21</a:t>
            </a:r>
          </a:p>
          <a:p>
            <a:pPr lvl="1" eaLnBrk="1" hangingPunct="1"/>
            <a:endParaRPr lang="fr-FR" sz="1200" dirty="0" smtClean="0">
              <a:solidFill>
                <a:schemeClr val="accent2"/>
              </a:solidFill>
            </a:endParaRPr>
          </a:p>
          <a:p>
            <a:pPr lvl="1" eaLnBrk="1" hangingPunct="1"/>
            <a:endParaRPr lang="fr-FR" dirty="0" smtClean="0">
              <a:solidFill>
                <a:schemeClr val="accent2"/>
              </a:solidFill>
            </a:endParaRPr>
          </a:p>
          <a:p>
            <a:pPr eaLnBrk="1" hangingPunct="1">
              <a:buFont typeface="Arial" charset="0"/>
              <a:buNone/>
            </a:pPr>
            <a:r>
              <a:rPr lang="fr-FR" sz="1600" dirty="0" smtClean="0">
                <a:solidFill>
                  <a:schemeClr val="accent2"/>
                </a:solidFill>
              </a:rPr>
              <a:t> </a:t>
            </a:r>
            <a:endParaRPr sz="1600" dirty="0" smtClean="0">
              <a:solidFill>
                <a:schemeClr val="accent2"/>
              </a:solidFill>
            </a:endParaRPr>
          </a:p>
          <a:p>
            <a:pPr eaLnBrk="1" hangingPunct="1"/>
            <a:endParaRPr sz="1600" dirty="0" smtClean="0">
              <a:solidFill>
                <a:schemeClr val="accent2"/>
              </a:solidFill>
            </a:endParaRPr>
          </a:p>
        </p:txBody>
      </p:sp>
      <p:sp>
        <p:nvSpPr>
          <p:cNvPr id="17411" name="Text Placeholder 17"/>
          <p:cNvSpPr>
            <a:spLocks noGrp="1"/>
          </p:cNvSpPr>
          <p:nvPr>
            <p:ph type="body" sz="quarter" idx="4294967295"/>
          </p:nvPr>
        </p:nvSpPr>
        <p:spPr>
          <a:xfrm>
            <a:off x="450850" y="835025"/>
            <a:ext cx="8250238" cy="457200"/>
          </a:xfrm>
          <a:prstGeom prst="rect">
            <a:avLst/>
          </a:prstGeom>
          <a:noFill/>
          <a:ln w="9525">
            <a:noFill/>
            <a:miter lim="800000"/>
            <a:headEnd/>
            <a:tailEnd/>
          </a:ln>
        </p:spPr>
        <p:txBody>
          <a:bodyPr/>
          <a:lstStyle/>
          <a:p>
            <a:pPr marL="304800" indent="-304800" eaLnBrk="1" hangingPunct="1">
              <a:lnSpc>
                <a:spcPct val="80000"/>
              </a:lnSpc>
              <a:buFontTx/>
              <a:buNone/>
            </a:pPr>
            <a:r>
              <a:rPr lang="fr-FR" sz="1800" b="1" dirty="0" smtClean="0">
                <a:solidFill>
                  <a:schemeClr val="accent2"/>
                </a:solidFill>
                <a:latin typeface="Verdana" pitchFamily="34" charset="0"/>
              </a:rPr>
              <a:t>PLL - Phase-</a:t>
            </a:r>
            <a:r>
              <a:rPr lang="fr-FR" sz="1800" b="1" dirty="0" err="1" smtClean="0">
                <a:solidFill>
                  <a:schemeClr val="accent2"/>
                </a:solidFill>
                <a:latin typeface="Verdana" pitchFamily="34" charset="0"/>
              </a:rPr>
              <a:t>Locked</a:t>
            </a:r>
            <a:r>
              <a:rPr lang="fr-FR" sz="1800" b="1" dirty="0" smtClean="0">
                <a:solidFill>
                  <a:schemeClr val="accent2"/>
                </a:solidFill>
                <a:latin typeface="Verdana" pitchFamily="34" charset="0"/>
              </a:rPr>
              <a:t> </a:t>
            </a:r>
            <a:r>
              <a:rPr lang="fr-FR" sz="1800" b="1" dirty="0" err="1" smtClean="0">
                <a:solidFill>
                  <a:schemeClr val="accent2"/>
                </a:solidFill>
                <a:latin typeface="Verdana" pitchFamily="34" charset="0"/>
              </a:rPr>
              <a:t>Loop</a:t>
            </a:r>
            <a:r>
              <a:rPr lang="fr-FR" sz="1800" b="1" dirty="0" smtClean="0">
                <a:solidFill>
                  <a:schemeClr val="accent2"/>
                </a:solidFill>
                <a:latin typeface="Verdana" pitchFamily="34" charset="0"/>
              </a:rPr>
              <a:t> 40-450 MHz</a:t>
            </a:r>
          </a:p>
        </p:txBody>
      </p:sp>
      <p:sp>
        <p:nvSpPr>
          <p:cNvPr id="17412"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a:solidFill>
                  <a:schemeClr val="accent1"/>
                </a:solidFill>
                <a:latin typeface="Verdana" pitchFamily="34" charset="0"/>
              </a:rPr>
              <a:t>ATMX150RHA</a:t>
            </a:r>
          </a:p>
        </p:txBody>
      </p:sp>
      <p:sp>
        <p:nvSpPr>
          <p:cNvPr id="17413" name="Rectangle 7"/>
          <p:cNvSpPr>
            <a:spLocks noChangeArrowheads="1"/>
          </p:cNvSpPr>
          <p:nvPr/>
        </p:nvSpPr>
        <p:spPr bwMode="auto">
          <a:xfrm>
            <a:off x="0" y="2390775"/>
            <a:ext cx="9144000" cy="0"/>
          </a:xfrm>
          <a:prstGeom prst="rect">
            <a:avLst/>
          </a:prstGeom>
          <a:noFill/>
          <a:ln w="9525">
            <a:noFill/>
            <a:miter lim="800000"/>
            <a:headEnd/>
            <a:tailEnd/>
          </a:ln>
        </p:spPr>
        <p:txBody>
          <a:bodyPr wrap="none" lIns="90000" tIns="46800" rIns="90000" bIns="46800" anchor="ctr">
            <a:spAutoFit/>
          </a:bodyPr>
          <a:lstStyle/>
          <a:p>
            <a:endParaRPr lang="en-US"/>
          </a:p>
        </p:txBody>
      </p:sp>
      <p:pic>
        <p:nvPicPr>
          <p:cNvPr id="17414" name="Picture 6" descr="C:\Documents_and_Settings\vbriot\Local_Settings\Temp\5gupnroy.42n.png"/>
          <p:cNvPicPr>
            <a:picLocks noChangeAspect="1" noChangeArrowheads="1"/>
          </p:cNvPicPr>
          <p:nvPr/>
        </p:nvPicPr>
        <p:blipFill>
          <a:blip r:embed="rId2" r:link="rId3" cstate="print"/>
          <a:srcRect/>
          <a:stretch>
            <a:fillRect/>
          </a:stretch>
        </p:blipFill>
        <p:spPr bwMode="auto">
          <a:xfrm>
            <a:off x="4591050" y="4335463"/>
            <a:ext cx="3990975" cy="1808162"/>
          </a:xfrm>
          <a:prstGeom prst="rect">
            <a:avLst/>
          </a:prstGeom>
          <a:noFill/>
          <a:ln w="9525">
            <a:noFill/>
            <a:miter lim="800000"/>
            <a:headEnd/>
            <a:tailEnd/>
          </a:ln>
        </p:spPr>
      </p:pic>
      <p:sp>
        <p:nvSpPr>
          <p:cNvPr id="17415" name="Text Box 8"/>
          <p:cNvSpPr txBox="1">
            <a:spLocks noChangeArrowheads="1"/>
          </p:cNvSpPr>
          <p:nvPr/>
        </p:nvSpPr>
        <p:spPr bwMode="auto">
          <a:xfrm>
            <a:off x="4976813" y="6118225"/>
            <a:ext cx="2940050" cy="279400"/>
          </a:xfrm>
          <a:prstGeom prst="rect">
            <a:avLst/>
          </a:prstGeom>
          <a:noFill/>
          <a:ln w="9525">
            <a:noFill/>
            <a:miter lim="800000"/>
            <a:headEnd/>
            <a:tailEnd/>
          </a:ln>
        </p:spPr>
        <p:txBody>
          <a:bodyPr wrap="none" lIns="90000" tIns="46800" rIns="90000" bIns="46800">
            <a:spAutoFit/>
          </a:bodyPr>
          <a:lstStyle/>
          <a:p>
            <a:r>
              <a:rPr lang="en-US" sz="1200" i="1">
                <a:latin typeface="Verdana" pitchFamily="34" charset="0"/>
              </a:rPr>
              <a:t>Specification over -55°C to +125°C</a:t>
            </a:r>
          </a:p>
        </p:txBody>
      </p:sp>
      <p:pic>
        <p:nvPicPr>
          <p:cNvPr id="17416" name="Picture 9" descr="C:\Documents_and_Settings\vbriot\Local_Settings\Temp\20dckvda.o3j.png"/>
          <p:cNvPicPr>
            <a:picLocks noChangeAspect="1" noChangeArrowheads="1"/>
          </p:cNvPicPr>
          <p:nvPr/>
        </p:nvPicPr>
        <p:blipFill>
          <a:blip r:embed="rId4" cstate="print"/>
          <a:srcRect/>
          <a:stretch>
            <a:fillRect/>
          </a:stretch>
        </p:blipFill>
        <p:spPr bwMode="auto">
          <a:xfrm>
            <a:off x="5572125" y="1128713"/>
            <a:ext cx="3351213" cy="2841625"/>
          </a:xfrm>
          <a:prstGeom prst="rect">
            <a:avLst/>
          </a:prstGeom>
          <a:noFill/>
          <a:ln w="9525">
            <a:noFill/>
            <a:miter lim="800000"/>
            <a:headEnd/>
            <a:tailEnd/>
          </a:ln>
        </p:spPr>
      </p:pic>
      <p:sp>
        <p:nvSpPr>
          <p:cNvPr id="17417" name="TextBox 8"/>
          <p:cNvSpPr txBox="1">
            <a:spLocks noChangeArrowheads="1"/>
          </p:cNvSpPr>
          <p:nvPr/>
        </p:nvSpPr>
        <p:spPr bwMode="auto">
          <a:xfrm>
            <a:off x="6134100" y="3971925"/>
            <a:ext cx="1155700" cy="276225"/>
          </a:xfrm>
          <a:prstGeom prst="rect">
            <a:avLst/>
          </a:prstGeom>
          <a:noFill/>
          <a:ln w="9525">
            <a:noFill/>
            <a:miter lim="800000"/>
            <a:headEnd/>
            <a:tailEnd/>
          </a:ln>
        </p:spPr>
        <p:txBody>
          <a:bodyPr wrap="none">
            <a:spAutoFit/>
          </a:bodyPr>
          <a:lstStyle/>
          <a:p>
            <a:r>
              <a:rPr lang="en-US" sz="1200"/>
              <a:t>Block diagram</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sz="half" idx="1"/>
          </p:nvPr>
        </p:nvSpPr>
        <p:spPr>
          <a:xfrm>
            <a:off x="457200" y="1600200"/>
            <a:ext cx="8343900" cy="4335463"/>
          </a:xfrm>
        </p:spPr>
        <p:txBody>
          <a:bodyPr/>
          <a:lstStyle/>
          <a:p>
            <a:pPr eaLnBrk="1" hangingPunct="1"/>
            <a:r>
              <a:rPr sz="1600" dirty="0" smtClean="0">
                <a:solidFill>
                  <a:schemeClr val="accent2"/>
                </a:solidFill>
              </a:rPr>
              <a:t>Features</a:t>
            </a:r>
          </a:p>
          <a:p>
            <a:pPr lvl="1" eaLnBrk="1" hangingPunct="1"/>
            <a:r>
              <a:rPr lang="en-US" sz="1200" dirty="0" smtClean="0">
                <a:solidFill>
                  <a:schemeClr val="accent2"/>
                </a:solidFill>
              </a:rPr>
              <a:t>Placement : Core</a:t>
            </a:r>
          </a:p>
          <a:p>
            <a:pPr lvl="1" eaLnBrk="1" hangingPunct="1"/>
            <a:r>
              <a:rPr lang="en-US" sz="1200" dirty="0" smtClean="0">
                <a:solidFill>
                  <a:schemeClr val="accent2"/>
                </a:solidFill>
              </a:rPr>
              <a:t>Supply: 3.3/1.8V</a:t>
            </a:r>
          </a:p>
          <a:p>
            <a:pPr lvl="1" eaLnBrk="1" hangingPunct="1"/>
            <a:r>
              <a:rPr lang="en-US" sz="1200" dirty="0" smtClean="0">
                <a:solidFill>
                  <a:schemeClr val="accent2"/>
                </a:solidFill>
              </a:rPr>
              <a:t>12-bits Resolution</a:t>
            </a:r>
          </a:p>
          <a:p>
            <a:pPr lvl="1" eaLnBrk="1" hangingPunct="1"/>
            <a:r>
              <a:rPr lang="en-US" sz="1200" dirty="0" smtClean="0">
                <a:solidFill>
                  <a:schemeClr val="accent2"/>
                </a:solidFill>
              </a:rPr>
              <a:t>2MHz Conversion Rate with 32MHz input clock</a:t>
            </a:r>
          </a:p>
          <a:p>
            <a:pPr lvl="1" eaLnBrk="1" hangingPunct="1"/>
            <a:r>
              <a:rPr lang="en-US" sz="1200" dirty="0" smtClean="0">
                <a:solidFill>
                  <a:schemeClr val="accent2"/>
                </a:solidFill>
              </a:rPr>
              <a:t>Differential Input Voltage Range 2Vpk-pk</a:t>
            </a:r>
          </a:p>
          <a:p>
            <a:pPr lvl="1" eaLnBrk="1" hangingPunct="1"/>
            <a:r>
              <a:rPr lang="en-US" sz="1200" dirty="0" smtClean="0">
                <a:solidFill>
                  <a:schemeClr val="accent2"/>
                </a:solidFill>
              </a:rPr>
              <a:t>Power Down Capability</a:t>
            </a:r>
          </a:p>
          <a:p>
            <a:pPr lvl="1" eaLnBrk="1" hangingPunct="1"/>
            <a:endParaRPr lang="en-US" sz="1400" dirty="0" smtClean="0">
              <a:solidFill>
                <a:schemeClr val="accent2"/>
              </a:solidFill>
            </a:endParaRPr>
          </a:p>
          <a:p>
            <a:pPr eaLnBrk="1" hangingPunct="1"/>
            <a:r>
              <a:rPr sz="1600" dirty="0" smtClean="0">
                <a:solidFill>
                  <a:schemeClr val="accent2"/>
                </a:solidFill>
              </a:rPr>
              <a:t>Dimensions (not hardened)</a:t>
            </a:r>
          </a:p>
          <a:p>
            <a:pPr lvl="1" eaLnBrk="1" hangingPunct="1"/>
            <a:r>
              <a:rPr lang="en-US" sz="1200" dirty="0" smtClean="0">
                <a:solidFill>
                  <a:schemeClr val="accent2"/>
                </a:solidFill>
              </a:rPr>
              <a:t>X=550um, Y=550um</a:t>
            </a:r>
          </a:p>
          <a:p>
            <a:pPr lvl="1" eaLnBrk="1" hangingPunct="1"/>
            <a:endParaRPr lang="en-US" sz="1200" dirty="0" smtClean="0">
              <a:solidFill>
                <a:schemeClr val="accent2"/>
              </a:solidFill>
            </a:endParaRPr>
          </a:p>
          <a:p>
            <a:pPr lvl="1" eaLnBrk="1" hangingPunct="1"/>
            <a:endParaRPr lang="en-US" sz="1200" dirty="0" smtClean="0">
              <a:solidFill>
                <a:schemeClr val="accent2"/>
              </a:solidFill>
            </a:endParaRPr>
          </a:p>
          <a:p>
            <a:pPr eaLnBrk="1" hangingPunct="1"/>
            <a:r>
              <a:rPr sz="1600" dirty="0" smtClean="0">
                <a:solidFill>
                  <a:schemeClr val="accent2"/>
                </a:solidFill>
              </a:rPr>
              <a:t>Number of Pins</a:t>
            </a:r>
          </a:p>
          <a:p>
            <a:pPr lvl="1" eaLnBrk="1" hangingPunct="1"/>
            <a:r>
              <a:rPr lang="fr-FR" sz="1200" dirty="0" smtClean="0">
                <a:solidFill>
                  <a:schemeClr val="accent2"/>
                </a:solidFill>
              </a:rPr>
              <a:t>Total = 35</a:t>
            </a:r>
          </a:p>
          <a:p>
            <a:pPr lvl="1" eaLnBrk="1" hangingPunct="1"/>
            <a:endParaRPr lang="fr-FR" sz="1200" dirty="0" smtClean="0">
              <a:solidFill>
                <a:schemeClr val="accent2"/>
              </a:solidFill>
            </a:endParaRPr>
          </a:p>
          <a:p>
            <a:pPr lvl="1" eaLnBrk="1" hangingPunct="1"/>
            <a:endParaRPr lang="fr-FR" sz="1200" dirty="0" smtClean="0">
              <a:solidFill>
                <a:schemeClr val="accent2"/>
              </a:solidFill>
            </a:endParaRPr>
          </a:p>
          <a:p>
            <a:pPr lvl="1" eaLnBrk="1" hangingPunct="1"/>
            <a:endParaRPr lang="fr-FR" sz="1200" dirty="0" smtClean="0">
              <a:solidFill>
                <a:schemeClr val="accent2"/>
              </a:solidFill>
            </a:endParaRPr>
          </a:p>
          <a:p>
            <a:r>
              <a:rPr lang="fr-FR" sz="1400" dirty="0" smtClean="0">
                <a:solidFill>
                  <a:schemeClr val="accent2"/>
                </a:solidFill>
              </a:rPr>
              <a:t>ADC 24 bits </a:t>
            </a:r>
            <a:r>
              <a:rPr lang="fr-FR" sz="1400" dirty="0" err="1" smtClean="0">
                <a:solidFill>
                  <a:schemeClr val="accent2"/>
                </a:solidFill>
              </a:rPr>
              <a:t>under</a:t>
            </a:r>
            <a:r>
              <a:rPr lang="fr-FR" sz="1400" dirty="0" smtClean="0">
                <a:solidFill>
                  <a:schemeClr val="accent2"/>
                </a:solidFill>
              </a:rPr>
              <a:t> discussion </a:t>
            </a:r>
            <a:r>
              <a:rPr lang="fr-FR" sz="1400" dirty="0" err="1" smtClean="0">
                <a:solidFill>
                  <a:schemeClr val="accent2"/>
                </a:solidFill>
              </a:rPr>
              <a:t>with</a:t>
            </a:r>
            <a:r>
              <a:rPr lang="fr-FR" sz="1400" dirty="0" smtClean="0">
                <a:solidFill>
                  <a:schemeClr val="accent2"/>
                </a:solidFill>
              </a:rPr>
              <a:t> </a:t>
            </a:r>
            <a:r>
              <a:rPr lang="fr-FR" sz="1400" dirty="0" err="1" smtClean="0">
                <a:solidFill>
                  <a:schemeClr val="accent2"/>
                </a:solidFill>
              </a:rPr>
              <a:t>partner</a:t>
            </a:r>
            <a:endParaRPr lang="en-US" sz="1400" dirty="0" smtClean="0">
              <a:solidFill>
                <a:schemeClr val="accent2"/>
              </a:solidFill>
            </a:endParaRPr>
          </a:p>
          <a:p>
            <a:pPr eaLnBrk="1" hangingPunct="1">
              <a:buFont typeface="Arial" charset="0"/>
              <a:buNone/>
            </a:pPr>
            <a:endParaRPr sz="1600" dirty="0" smtClean="0">
              <a:solidFill>
                <a:schemeClr val="accent2"/>
              </a:solidFill>
            </a:endParaRPr>
          </a:p>
        </p:txBody>
      </p:sp>
      <p:sp>
        <p:nvSpPr>
          <p:cNvPr id="23555"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a:solidFill>
                  <a:schemeClr val="accent1"/>
                </a:solidFill>
                <a:latin typeface="Verdana" pitchFamily="34" charset="0"/>
              </a:rPr>
              <a:t>ATMX150RHA</a:t>
            </a:r>
          </a:p>
        </p:txBody>
      </p:sp>
      <p:sp>
        <p:nvSpPr>
          <p:cNvPr id="10" name="Text Placeholder 17"/>
          <p:cNvSpPr txBox="1">
            <a:spLocks/>
          </p:cNvSpPr>
          <p:nvPr/>
        </p:nvSpPr>
        <p:spPr bwMode="auto">
          <a:xfrm>
            <a:off x="450850" y="749300"/>
            <a:ext cx="8250238" cy="457200"/>
          </a:xfrm>
          <a:prstGeom prst="rect">
            <a:avLst/>
          </a:prstGeom>
          <a:noFill/>
          <a:ln w="9525">
            <a:noFill/>
            <a:miter lim="800000"/>
            <a:headEnd/>
            <a:tailEnd/>
          </a:ln>
        </p:spPr>
        <p:txBody>
          <a:bodyPr/>
          <a:lstStyle/>
          <a:p>
            <a:pPr marL="304800" indent="-304800">
              <a:lnSpc>
                <a:spcPct val="80000"/>
              </a:lnSpc>
              <a:spcBef>
                <a:spcPct val="20000"/>
              </a:spcBef>
              <a:buClr>
                <a:schemeClr val="accent1"/>
              </a:buClr>
              <a:buSzPct val="120000"/>
              <a:defRPr/>
            </a:pPr>
            <a:r>
              <a:rPr lang="en-US" sz="1800" b="1" dirty="0">
                <a:solidFill>
                  <a:schemeClr val="accent2"/>
                </a:solidFill>
                <a:latin typeface="Verdana" pitchFamily="34" charset="0"/>
              </a:rPr>
              <a:t>ADC - </a:t>
            </a:r>
            <a:r>
              <a:rPr lang="en-GB" sz="1800" b="1" dirty="0" smtClean="0">
                <a:solidFill>
                  <a:schemeClr val="accent2"/>
                </a:solidFill>
                <a:latin typeface="Verdana" pitchFamily="34" charset="0"/>
              </a:rPr>
              <a:t>12bit </a:t>
            </a:r>
            <a:r>
              <a:rPr lang="en-GB" sz="1800" b="1" dirty="0">
                <a:solidFill>
                  <a:schemeClr val="accent2"/>
                </a:solidFill>
                <a:latin typeface="Verdana" pitchFamily="34" charset="0"/>
              </a:rPr>
              <a:t>Cyclic Pipeline ADC (1/2)</a:t>
            </a:r>
            <a:r>
              <a:rPr lang="en-US" sz="1800" b="1" dirty="0">
                <a:solidFill>
                  <a:schemeClr val="accent2"/>
                </a:solidFill>
                <a:latin typeface="Verdana" pitchFamily="34" charset="0"/>
              </a:rPr>
              <a:t> </a:t>
            </a:r>
          </a:p>
          <a:p>
            <a:pPr marL="304800" indent="-304800">
              <a:lnSpc>
                <a:spcPct val="80000"/>
              </a:lnSpc>
              <a:spcBef>
                <a:spcPct val="20000"/>
              </a:spcBef>
              <a:buClr>
                <a:schemeClr val="accent1"/>
              </a:buClr>
              <a:buSzPct val="120000"/>
              <a:defRPr/>
            </a:pPr>
            <a:endParaRPr lang="en-US" sz="1800" b="1" dirty="0">
              <a:solidFill>
                <a:schemeClr val="accent2"/>
              </a:solidFill>
              <a:latin typeface="Verdana" pitchFamily="34" charset="0"/>
            </a:endParaRPr>
          </a:p>
        </p:txBody>
      </p:sp>
      <p:pic>
        <p:nvPicPr>
          <p:cNvPr id="23557" name="Picture 49" descr="C:\Documents_and_Settings\vbriot\Local_Settings\Temp\l24w4ms2.gwl.png"/>
          <p:cNvPicPr>
            <a:picLocks noChangeAspect="1" noChangeArrowheads="1"/>
          </p:cNvPicPr>
          <p:nvPr/>
        </p:nvPicPr>
        <p:blipFill>
          <a:blip r:embed="rId2" cstate="print"/>
          <a:srcRect/>
          <a:stretch>
            <a:fillRect/>
          </a:stretch>
        </p:blipFill>
        <p:spPr bwMode="auto">
          <a:xfrm>
            <a:off x="5969000" y="2514600"/>
            <a:ext cx="2641600" cy="2403475"/>
          </a:xfrm>
          <a:prstGeom prst="rect">
            <a:avLst/>
          </a:prstGeom>
          <a:noFill/>
          <a:ln w="9525">
            <a:noFill/>
            <a:miter lim="800000"/>
            <a:headEnd/>
            <a:tailEnd/>
          </a:ln>
        </p:spPr>
      </p:pic>
      <p:sp>
        <p:nvSpPr>
          <p:cNvPr id="23558" name="TextBox 8"/>
          <p:cNvSpPr txBox="1">
            <a:spLocks noChangeArrowheads="1"/>
          </p:cNvSpPr>
          <p:nvPr/>
        </p:nvSpPr>
        <p:spPr bwMode="auto">
          <a:xfrm>
            <a:off x="6858000" y="4857750"/>
            <a:ext cx="1155700" cy="276225"/>
          </a:xfrm>
          <a:prstGeom prst="rect">
            <a:avLst/>
          </a:prstGeom>
          <a:noFill/>
          <a:ln w="9525">
            <a:noFill/>
            <a:miter lim="800000"/>
            <a:headEnd/>
            <a:tailEnd/>
          </a:ln>
        </p:spPr>
        <p:txBody>
          <a:bodyPr wrap="none">
            <a:spAutoFit/>
          </a:bodyPr>
          <a:lstStyle/>
          <a:p>
            <a:r>
              <a:rPr lang="en-US" sz="1200"/>
              <a:t>Block diagram</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quarter" idx="18"/>
          </p:nvPr>
        </p:nvSpPr>
        <p:spPr/>
        <p:txBody>
          <a:bodyPr/>
          <a:lstStyle/>
          <a:p>
            <a:r>
              <a:rPr lang="en-US" dirty="0" smtClean="0"/>
              <a:t>ASIC Platform</a:t>
            </a:r>
          </a:p>
          <a:p>
            <a:endParaRPr lang="en-US" dirty="0" smtClean="0"/>
          </a:p>
          <a:p>
            <a:r>
              <a:rPr lang="en-US" dirty="0" smtClean="0"/>
              <a:t>ATMX150RHA</a:t>
            </a:r>
          </a:p>
          <a:p>
            <a:pPr lvl="1"/>
            <a:r>
              <a:rPr lang="en-US" dirty="0" smtClean="0"/>
              <a:t>Features</a:t>
            </a:r>
          </a:p>
          <a:p>
            <a:pPr lvl="1"/>
            <a:r>
              <a:rPr lang="en-US" dirty="0" smtClean="0"/>
              <a:t>Design Flows</a:t>
            </a:r>
          </a:p>
          <a:p>
            <a:pPr lvl="1"/>
            <a:r>
              <a:rPr lang="en-US" dirty="0" smtClean="0"/>
              <a:t>ATMEL Analog Cells</a:t>
            </a:r>
          </a:p>
          <a:p>
            <a:pPr lvl="1"/>
            <a:r>
              <a:rPr lang="en-US" dirty="0" smtClean="0"/>
              <a:t>Partner IP: ISD </a:t>
            </a:r>
            <a:r>
              <a:rPr lang="en-US" dirty="0" err="1" smtClean="0"/>
              <a:t>exemple</a:t>
            </a:r>
            <a:endParaRPr lang="en-US" dirty="0" smtClean="0"/>
          </a:p>
          <a:p>
            <a:endParaRPr lang="en-US" dirty="0" smtClean="0"/>
          </a:p>
          <a:p>
            <a:r>
              <a:rPr lang="en-US" dirty="0" smtClean="0"/>
              <a:t>Digital IPs</a:t>
            </a:r>
          </a:p>
          <a:p>
            <a:endParaRPr lang="en-US" dirty="0" smtClean="0"/>
          </a:p>
          <a:p>
            <a:r>
              <a:rPr lang="en-US" dirty="0" smtClean="0"/>
              <a:t>Schedule</a:t>
            </a:r>
          </a:p>
          <a:p>
            <a:endParaRPr lang="en-US" dirty="0" smtClean="0"/>
          </a:p>
          <a:p>
            <a:r>
              <a:rPr lang="en-US" dirty="0" smtClean="0"/>
              <a:t>Roadmap</a:t>
            </a:r>
          </a:p>
          <a:p>
            <a:endParaRPr lang="en-US" dirty="0" smtClean="0"/>
          </a:p>
          <a:p>
            <a:endParaRPr lang="fr-FR" dirty="0" smtClean="0"/>
          </a:p>
          <a:p>
            <a:endParaRPr lang="en-US" dirty="0" smtClean="0"/>
          </a:p>
          <a:p>
            <a:endParaRPr lang="en-US" dirty="0"/>
          </a:p>
        </p:txBody>
      </p:sp>
      <p:sp>
        <p:nvSpPr>
          <p:cNvPr id="8" name="Title 7"/>
          <p:cNvSpPr>
            <a:spLocks noGrp="1"/>
          </p:cNvSpPr>
          <p:nvPr>
            <p:ph type="title"/>
          </p:nvPr>
        </p:nvSpPr>
        <p:spPr/>
        <p:txBody>
          <a:bodyPr/>
          <a:lstStyle/>
          <a:p>
            <a:r>
              <a:rPr lang="fr-FR" dirty="0" smtClean="0"/>
              <a:t>Agenda</a:t>
            </a:r>
            <a:endParaRPr lang="en-US" dirty="0"/>
          </a:p>
        </p:txBody>
      </p:sp>
      <p:sp>
        <p:nvSpPr>
          <p:cNvPr id="6" name="Date Placeholder 5"/>
          <p:cNvSpPr>
            <a:spLocks noGrp="1"/>
          </p:cNvSpPr>
          <p:nvPr>
            <p:ph type="dt" sz="half" idx="19"/>
          </p:nvPr>
        </p:nvSpPr>
        <p:spPr/>
        <p:txBody>
          <a:bodyPr/>
          <a:lstStyle/>
          <a:p>
            <a:pPr>
              <a:defRPr/>
            </a:pPr>
            <a:r>
              <a:rPr lang="en-US"/>
              <a:t>8/07/2013</a:t>
            </a:r>
            <a:endParaRPr lang="en-US" dirty="0"/>
          </a:p>
        </p:txBody>
      </p:sp>
      <p:sp>
        <p:nvSpPr>
          <p:cNvPr id="7" name="Footer Placeholder 6"/>
          <p:cNvSpPr>
            <a:spLocks noGrp="1"/>
          </p:cNvSpPr>
          <p:nvPr>
            <p:ph type="ftr" sz="quarter" idx="20"/>
          </p:nvPr>
        </p:nvSpPr>
        <p:spPr/>
        <p:txBody>
          <a:bodyPr/>
          <a:lstStyle/>
          <a:p>
            <a:pPr>
              <a:defRPr/>
            </a:pPr>
            <a:r>
              <a:rPr lang="en-US"/>
              <a:t>ESA/CNES/Atmel Steering</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a:solidFill>
                  <a:schemeClr val="accent1"/>
                </a:solidFill>
                <a:latin typeface="Verdana" pitchFamily="34" charset="0"/>
              </a:rPr>
              <a:t>ATMX150RHA</a:t>
            </a:r>
          </a:p>
        </p:txBody>
      </p:sp>
      <p:sp>
        <p:nvSpPr>
          <p:cNvPr id="10" name="Text Placeholder 17"/>
          <p:cNvSpPr txBox="1">
            <a:spLocks/>
          </p:cNvSpPr>
          <p:nvPr/>
        </p:nvSpPr>
        <p:spPr bwMode="auto">
          <a:xfrm>
            <a:off x="450850" y="749300"/>
            <a:ext cx="8250238" cy="457200"/>
          </a:xfrm>
          <a:prstGeom prst="rect">
            <a:avLst/>
          </a:prstGeom>
          <a:noFill/>
          <a:ln w="9525">
            <a:noFill/>
            <a:miter lim="800000"/>
            <a:headEnd/>
            <a:tailEnd/>
          </a:ln>
        </p:spPr>
        <p:txBody>
          <a:bodyPr/>
          <a:lstStyle/>
          <a:p>
            <a:pPr marL="304800" indent="-304800">
              <a:lnSpc>
                <a:spcPct val="80000"/>
              </a:lnSpc>
              <a:spcBef>
                <a:spcPct val="20000"/>
              </a:spcBef>
              <a:buClr>
                <a:schemeClr val="accent1"/>
              </a:buClr>
              <a:buSzPct val="120000"/>
              <a:defRPr/>
            </a:pPr>
            <a:r>
              <a:rPr lang="en-US" sz="1800" b="1" dirty="0">
                <a:solidFill>
                  <a:schemeClr val="accent2"/>
                </a:solidFill>
                <a:latin typeface="Verdana" pitchFamily="34" charset="0"/>
              </a:rPr>
              <a:t>ADC - </a:t>
            </a:r>
            <a:r>
              <a:rPr lang="en-GB" sz="1800" b="1" dirty="0" smtClean="0">
                <a:solidFill>
                  <a:schemeClr val="accent2"/>
                </a:solidFill>
                <a:latin typeface="Verdana" pitchFamily="34" charset="0"/>
              </a:rPr>
              <a:t>12bit </a:t>
            </a:r>
            <a:r>
              <a:rPr lang="en-GB" sz="1800" b="1" dirty="0">
                <a:solidFill>
                  <a:schemeClr val="accent2"/>
                </a:solidFill>
                <a:latin typeface="Verdana" pitchFamily="34" charset="0"/>
              </a:rPr>
              <a:t>Cyclic Pipeline ADC (2/2)</a:t>
            </a:r>
            <a:r>
              <a:rPr lang="en-US" sz="1800" b="1" dirty="0">
                <a:solidFill>
                  <a:schemeClr val="accent2"/>
                </a:solidFill>
                <a:latin typeface="Verdana" pitchFamily="34" charset="0"/>
              </a:rPr>
              <a:t> </a:t>
            </a:r>
          </a:p>
          <a:p>
            <a:pPr marL="304800" indent="-304800">
              <a:lnSpc>
                <a:spcPct val="80000"/>
              </a:lnSpc>
              <a:spcBef>
                <a:spcPct val="20000"/>
              </a:spcBef>
              <a:buClr>
                <a:schemeClr val="accent1"/>
              </a:buClr>
              <a:buSzPct val="120000"/>
              <a:defRPr/>
            </a:pPr>
            <a:endParaRPr lang="en-US" sz="1800" b="1" dirty="0">
              <a:solidFill>
                <a:schemeClr val="accent2"/>
              </a:solidFill>
              <a:latin typeface="Verdana" pitchFamily="34" charset="0"/>
            </a:endParaRPr>
          </a:p>
        </p:txBody>
      </p:sp>
      <p:sp>
        <p:nvSpPr>
          <p:cNvPr id="24580" name="Text Box 8"/>
          <p:cNvSpPr txBox="1">
            <a:spLocks noChangeArrowheads="1"/>
          </p:cNvSpPr>
          <p:nvPr/>
        </p:nvSpPr>
        <p:spPr bwMode="auto">
          <a:xfrm>
            <a:off x="1471613" y="5822950"/>
            <a:ext cx="2940050" cy="279400"/>
          </a:xfrm>
          <a:prstGeom prst="rect">
            <a:avLst/>
          </a:prstGeom>
          <a:noFill/>
          <a:ln w="9525">
            <a:noFill/>
            <a:miter lim="800000"/>
            <a:headEnd/>
            <a:tailEnd/>
          </a:ln>
        </p:spPr>
        <p:txBody>
          <a:bodyPr wrap="none" lIns="90000" tIns="46800" rIns="90000" bIns="46800">
            <a:spAutoFit/>
          </a:bodyPr>
          <a:lstStyle/>
          <a:p>
            <a:r>
              <a:rPr lang="en-US" sz="1200" i="1">
                <a:latin typeface="Verdana" pitchFamily="34" charset="0"/>
              </a:rPr>
              <a:t>Specification over -40°C to +85°C</a:t>
            </a:r>
          </a:p>
        </p:txBody>
      </p:sp>
      <p:pic>
        <p:nvPicPr>
          <p:cNvPr id="24581" name="Picture 2" descr="C:\Documents_and_Settings\vbriot\Local_Settings\Temp\wwwxojzt.3cs.png"/>
          <p:cNvPicPr>
            <a:picLocks noChangeAspect="1" noChangeArrowheads="1"/>
          </p:cNvPicPr>
          <p:nvPr/>
        </p:nvPicPr>
        <p:blipFill>
          <a:blip r:embed="rId2" cstate="print"/>
          <a:srcRect/>
          <a:stretch>
            <a:fillRect/>
          </a:stretch>
        </p:blipFill>
        <p:spPr bwMode="auto">
          <a:xfrm>
            <a:off x="4629150" y="1033463"/>
            <a:ext cx="4217988" cy="2355850"/>
          </a:xfrm>
          <a:prstGeom prst="rect">
            <a:avLst/>
          </a:prstGeom>
          <a:noFill/>
          <a:ln w="9525">
            <a:noFill/>
            <a:miter lim="800000"/>
            <a:headEnd/>
            <a:tailEnd/>
          </a:ln>
        </p:spPr>
      </p:pic>
      <p:pic>
        <p:nvPicPr>
          <p:cNvPr id="24582" name="Picture 4" descr="C:\Documents_and_Settings\vbriot\Local_Settings\Temp\2yhhpvwj.r4d.png"/>
          <p:cNvPicPr>
            <a:picLocks noChangeAspect="1" noChangeArrowheads="1"/>
          </p:cNvPicPr>
          <p:nvPr/>
        </p:nvPicPr>
        <p:blipFill>
          <a:blip r:embed="rId3" cstate="print"/>
          <a:srcRect/>
          <a:stretch>
            <a:fillRect/>
          </a:stretch>
        </p:blipFill>
        <p:spPr bwMode="auto">
          <a:xfrm>
            <a:off x="4676775" y="3430588"/>
            <a:ext cx="4160838" cy="2787650"/>
          </a:xfrm>
          <a:prstGeom prst="rect">
            <a:avLst/>
          </a:prstGeom>
          <a:noFill/>
          <a:ln w="9525">
            <a:noFill/>
            <a:miter lim="800000"/>
            <a:headEnd/>
            <a:tailEnd/>
          </a:ln>
        </p:spPr>
      </p:pic>
      <p:pic>
        <p:nvPicPr>
          <p:cNvPr id="24583" name="Picture 6" descr="C:\Documents_and_Settings\vbriot\Local_Settings\Temp\0ovfkirp.bkt.png"/>
          <p:cNvPicPr>
            <a:picLocks noChangeAspect="1" noChangeArrowheads="1"/>
          </p:cNvPicPr>
          <p:nvPr/>
        </p:nvPicPr>
        <p:blipFill>
          <a:blip r:embed="rId4" cstate="print"/>
          <a:srcRect/>
          <a:stretch>
            <a:fillRect/>
          </a:stretch>
        </p:blipFill>
        <p:spPr bwMode="auto">
          <a:xfrm>
            <a:off x="209550" y="1657350"/>
            <a:ext cx="4238625" cy="3609975"/>
          </a:xfrm>
          <a:prstGeom prst="rect">
            <a:avLst/>
          </a:prstGeom>
          <a:noFill/>
          <a:ln w="9525">
            <a:noFill/>
            <a:miter lim="800000"/>
            <a:headEnd/>
            <a:tailEnd/>
          </a:ln>
        </p:spPr>
      </p:pic>
      <p:sp>
        <p:nvSpPr>
          <p:cNvPr id="9" name="Oval 8"/>
          <p:cNvSpPr/>
          <p:nvPr/>
        </p:nvSpPr>
        <p:spPr>
          <a:xfrm>
            <a:off x="7244179" y="1393794"/>
            <a:ext cx="532660" cy="3018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7281169" y="3712345"/>
            <a:ext cx="532660" cy="3018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300404" y="4273117"/>
            <a:ext cx="532660" cy="3018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Placeholder 15"/>
          <p:cNvSpPr>
            <a:spLocks noGrp="1"/>
          </p:cNvSpPr>
          <p:nvPr>
            <p:ph type="body" sz="quarter" idx="4294967295"/>
          </p:nvPr>
        </p:nvSpPr>
        <p:spPr>
          <a:xfrm>
            <a:off x="457200" y="1374775"/>
            <a:ext cx="7389813" cy="4972050"/>
          </a:xfrm>
          <a:prstGeom prst="rect">
            <a:avLst/>
          </a:prstGeom>
        </p:spPr>
        <p:txBody>
          <a:bodyPr/>
          <a:lstStyle/>
          <a:p>
            <a:pPr eaLnBrk="1" hangingPunct="1"/>
            <a:endParaRPr sz="1600" dirty="0" smtClean="0">
              <a:solidFill>
                <a:schemeClr val="accent2"/>
              </a:solidFill>
            </a:endParaRPr>
          </a:p>
          <a:p>
            <a:pPr eaLnBrk="1" hangingPunct="1"/>
            <a:endParaRPr sz="1600" dirty="0" smtClean="0">
              <a:solidFill>
                <a:schemeClr val="accent2"/>
              </a:solidFill>
            </a:endParaRPr>
          </a:p>
          <a:p>
            <a:pPr eaLnBrk="1" hangingPunct="1">
              <a:buFont typeface="Arial" charset="0"/>
              <a:buNone/>
            </a:pPr>
            <a:endParaRPr sz="1600" dirty="0" smtClean="0">
              <a:solidFill>
                <a:schemeClr val="accent2"/>
              </a:solidFill>
            </a:endParaRPr>
          </a:p>
          <a:p>
            <a:pPr eaLnBrk="1" hangingPunct="1"/>
            <a:endParaRPr sz="1600" dirty="0" smtClean="0">
              <a:solidFill>
                <a:schemeClr val="accent2"/>
              </a:solidFill>
            </a:endParaRPr>
          </a:p>
          <a:p>
            <a:pPr eaLnBrk="1" hangingPunct="1"/>
            <a:r>
              <a:rPr sz="1600" dirty="0" smtClean="0">
                <a:solidFill>
                  <a:schemeClr val="accent2"/>
                </a:solidFill>
              </a:rPr>
              <a:t>Features</a:t>
            </a:r>
          </a:p>
          <a:p>
            <a:pPr lvl="1" eaLnBrk="1" hangingPunct="1"/>
            <a:r>
              <a:rPr lang="en-US" sz="1200" dirty="0" smtClean="0">
                <a:solidFill>
                  <a:schemeClr val="accent2"/>
                </a:solidFill>
              </a:rPr>
              <a:t>Placement : Core</a:t>
            </a:r>
          </a:p>
          <a:p>
            <a:pPr lvl="1" eaLnBrk="1" hangingPunct="1"/>
            <a:r>
              <a:rPr lang="en-US" sz="1200" dirty="0" smtClean="0">
                <a:solidFill>
                  <a:schemeClr val="accent2"/>
                </a:solidFill>
              </a:rPr>
              <a:t>Supply: 1.8/3.3V</a:t>
            </a:r>
          </a:p>
          <a:p>
            <a:pPr lvl="1" eaLnBrk="1" hangingPunct="1"/>
            <a:r>
              <a:rPr lang="en-US" sz="1200" dirty="0" smtClean="0">
                <a:solidFill>
                  <a:schemeClr val="accent2"/>
                </a:solidFill>
              </a:rPr>
              <a:t>12-BIT, 15 MHz</a:t>
            </a:r>
          </a:p>
          <a:p>
            <a:pPr lvl="1" eaLnBrk="1" hangingPunct="1"/>
            <a:endParaRPr lang="fr-FR" dirty="0" smtClean="0">
              <a:solidFill>
                <a:schemeClr val="accent2"/>
              </a:solidFill>
            </a:endParaRPr>
          </a:p>
          <a:p>
            <a:pPr eaLnBrk="1" hangingPunct="1"/>
            <a:r>
              <a:rPr sz="1600" dirty="0" smtClean="0">
                <a:solidFill>
                  <a:schemeClr val="accent2"/>
                </a:solidFill>
              </a:rPr>
              <a:t>Dimensions (not hardened)</a:t>
            </a:r>
          </a:p>
          <a:p>
            <a:pPr lvl="1" eaLnBrk="1" hangingPunct="1"/>
            <a:r>
              <a:rPr lang="en-US" sz="1200" dirty="0" smtClean="0">
                <a:solidFill>
                  <a:schemeClr val="accent2"/>
                </a:solidFill>
              </a:rPr>
              <a:t>X=600um, Y=400um</a:t>
            </a:r>
          </a:p>
          <a:p>
            <a:pPr lvl="1" eaLnBrk="1" hangingPunct="1"/>
            <a:endParaRPr lang="fr-FR" sz="1200" dirty="0" smtClean="0">
              <a:solidFill>
                <a:schemeClr val="accent2"/>
              </a:solidFill>
            </a:endParaRPr>
          </a:p>
          <a:p>
            <a:pPr lvl="1" eaLnBrk="1" hangingPunct="1"/>
            <a:endParaRPr lang="fr-FR" sz="1200" dirty="0" smtClean="0">
              <a:solidFill>
                <a:schemeClr val="accent2"/>
              </a:solidFill>
            </a:endParaRPr>
          </a:p>
          <a:p>
            <a:pPr lvl="1" eaLnBrk="1" hangingPunct="1"/>
            <a:endParaRPr lang="fr-FR" sz="1200" dirty="0" smtClean="0">
              <a:solidFill>
                <a:schemeClr val="accent2"/>
              </a:solidFill>
            </a:endParaRPr>
          </a:p>
          <a:p>
            <a:pPr lvl="1" eaLnBrk="1" hangingPunct="1"/>
            <a:endParaRPr lang="fr-FR" sz="1200" dirty="0" smtClean="0">
              <a:solidFill>
                <a:schemeClr val="accent2"/>
              </a:solidFill>
            </a:endParaRPr>
          </a:p>
          <a:p>
            <a:pPr lvl="1" eaLnBrk="1" hangingPunct="1"/>
            <a:endParaRPr lang="fr-FR" sz="1200" dirty="0" smtClean="0">
              <a:solidFill>
                <a:schemeClr val="accent2"/>
              </a:solidFill>
            </a:endParaRPr>
          </a:p>
          <a:p>
            <a:pPr lvl="1" eaLnBrk="1" hangingPunct="1"/>
            <a:endParaRPr lang="fr-FR" sz="1200" dirty="0" smtClean="0">
              <a:solidFill>
                <a:schemeClr val="accent2"/>
              </a:solidFill>
            </a:endParaRPr>
          </a:p>
          <a:p>
            <a:r>
              <a:rPr lang="fr-FR" sz="1600" dirty="0" smtClean="0">
                <a:solidFill>
                  <a:schemeClr val="accent2"/>
                </a:solidFill>
              </a:rPr>
              <a:t>DAC 24 bits </a:t>
            </a:r>
            <a:r>
              <a:rPr lang="fr-FR" sz="1600" dirty="0" err="1" smtClean="0">
                <a:solidFill>
                  <a:schemeClr val="accent2"/>
                </a:solidFill>
              </a:rPr>
              <a:t>under</a:t>
            </a:r>
            <a:r>
              <a:rPr lang="fr-FR" sz="1600" dirty="0" smtClean="0">
                <a:solidFill>
                  <a:schemeClr val="accent2"/>
                </a:solidFill>
              </a:rPr>
              <a:t> discussion </a:t>
            </a:r>
            <a:r>
              <a:rPr lang="fr-FR" sz="1600" dirty="0" err="1" smtClean="0">
                <a:solidFill>
                  <a:schemeClr val="accent2"/>
                </a:solidFill>
              </a:rPr>
              <a:t>with</a:t>
            </a:r>
            <a:r>
              <a:rPr lang="fr-FR" sz="1600" dirty="0" smtClean="0">
                <a:solidFill>
                  <a:schemeClr val="accent2"/>
                </a:solidFill>
              </a:rPr>
              <a:t> </a:t>
            </a:r>
            <a:r>
              <a:rPr lang="fr-FR" sz="1600" dirty="0" err="1" smtClean="0">
                <a:solidFill>
                  <a:schemeClr val="accent2"/>
                </a:solidFill>
              </a:rPr>
              <a:t>partner</a:t>
            </a:r>
            <a:endParaRPr lang="en-US" sz="1600" dirty="0" smtClean="0">
              <a:solidFill>
                <a:schemeClr val="accent2"/>
              </a:solidFill>
            </a:endParaRPr>
          </a:p>
          <a:p>
            <a:endParaRPr lang="en-US" dirty="0" smtClean="0">
              <a:solidFill>
                <a:schemeClr val="accent2"/>
              </a:solidFill>
            </a:endParaRPr>
          </a:p>
          <a:p>
            <a:pPr eaLnBrk="1" hangingPunct="1">
              <a:buFont typeface="Arial" charset="0"/>
              <a:buNone/>
            </a:pPr>
            <a:endParaRPr dirty="0" smtClean="0">
              <a:solidFill>
                <a:schemeClr val="accent2"/>
              </a:solidFill>
            </a:endParaRPr>
          </a:p>
          <a:p>
            <a:pPr lvl="1" eaLnBrk="1" hangingPunct="1">
              <a:buFont typeface="Arial" charset="0"/>
              <a:buNone/>
            </a:pPr>
            <a:endParaRPr lang="fr-FR" dirty="0" smtClean="0">
              <a:solidFill>
                <a:schemeClr val="accent2"/>
              </a:solidFill>
            </a:endParaRPr>
          </a:p>
          <a:p>
            <a:pPr eaLnBrk="1" hangingPunct="1">
              <a:buFont typeface="Arial" charset="0"/>
              <a:buNone/>
            </a:pPr>
            <a:r>
              <a:rPr lang="fr-FR" sz="1600" dirty="0" smtClean="0">
                <a:solidFill>
                  <a:schemeClr val="accent2"/>
                </a:solidFill>
              </a:rPr>
              <a:t> </a:t>
            </a:r>
            <a:endParaRPr sz="1600" dirty="0" smtClean="0">
              <a:solidFill>
                <a:schemeClr val="accent2"/>
              </a:solidFill>
            </a:endParaRPr>
          </a:p>
          <a:p>
            <a:pPr eaLnBrk="1" hangingPunct="1"/>
            <a:endParaRPr sz="1600" dirty="0" smtClean="0">
              <a:solidFill>
                <a:schemeClr val="accent2"/>
              </a:solidFill>
            </a:endParaRPr>
          </a:p>
        </p:txBody>
      </p:sp>
      <p:sp>
        <p:nvSpPr>
          <p:cNvPr id="25603" name="Text Placeholder 17"/>
          <p:cNvSpPr>
            <a:spLocks noGrp="1"/>
          </p:cNvSpPr>
          <p:nvPr>
            <p:ph type="body" sz="quarter" idx="4294967295"/>
          </p:nvPr>
        </p:nvSpPr>
        <p:spPr>
          <a:xfrm>
            <a:off x="450850" y="835025"/>
            <a:ext cx="8250238" cy="457200"/>
          </a:xfrm>
          <a:prstGeom prst="rect">
            <a:avLst/>
          </a:prstGeom>
          <a:noFill/>
          <a:ln w="9525">
            <a:noFill/>
            <a:miter lim="800000"/>
            <a:headEnd/>
            <a:tailEnd/>
          </a:ln>
        </p:spPr>
        <p:txBody>
          <a:bodyPr/>
          <a:lstStyle/>
          <a:p>
            <a:pPr marL="304800" indent="-304800" defTabSz="742950" eaLnBrk="1" hangingPunct="1">
              <a:lnSpc>
                <a:spcPct val="80000"/>
              </a:lnSpc>
              <a:buFontTx/>
              <a:buNone/>
              <a:defRPr/>
            </a:pPr>
            <a:r>
              <a:rPr lang="en-US" sz="1800" b="1" dirty="0" smtClean="0">
                <a:solidFill>
                  <a:schemeClr val="accent2"/>
                </a:solidFill>
                <a:latin typeface="Verdana" pitchFamily="34" charset="0"/>
              </a:rPr>
              <a:t>DAC –</a:t>
            </a:r>
            <a:r>
              <a:rPr lang="en-GB" sz="1800" b="1" dirty="0" smtClean="0">
                <a:solidFill>
                  <a:schemeClr val="accent2"/>
                </a:solidFill>
                <a:latin typeface="Verdana" pitchFamily="34" charset="0"/>
              </a:rPr>
              <a:t>12 bits Digital to </a:t>
            </a:r>
            <a:r>
              <a:rPr lang="en-GB" sz="1800" b="1" dirty="0" err="1" smtClean="0">
                <a:solidFill>
                  <a:schemeClr val="accent2"/>
                </a:solidFill>
                <a:latin typeface="Verdana" pitchFamily="34" charset="0"/>
              </a:rPr>
              <a:t>Analog</a:t>
            </a:r>
            <a:r>
              <a:rPr lang="en-GB" sz="1800" b="1" dirty="0" smtClean="0">
                <a:solidFill>
                  <a:schemeClr val="accent2"/>
                </a:solidFill>
                <a:latin typeface="Verdana" pitchFamily="34" charset="0"/>
              </a:rPr>
              <a:t> Converter</a:t>
            </a:r>
            <a:endParaRPr lang="en-US" sz="1800" b="1" dirty="0" smtClean="0">
              <a:solidFill>
                <a:schemeClr val="accent2"/>
              </a:solidFill>
              <a:latin typeface="Verdana" pitchFamily="34" charset="0"/>
            </a:endParaRPr>
          </a:p>
          <a:p>
            <a:pPr marL="304800" indent="-304800" defTabSz="742950" eaLnBrk="1" hangingPunct="1">
              <a:lnSpc>
                <a:spcPct val="80000"/>
              </a:lnSpc>
              <a:buFontTx/>
              <a:buNone/>
              <a:defRPr/>
            </a:pPr>
            <a:endParaRPr lang="en-US" sz="1800" b="1" dirty="0" smtClean="0">
              <a:solidFill>
                <a:schemeClr val="accent2"/>
              </a:solidFill>
              <a:latin typeface="Verdana" pitchFamily="34" charset="0"/>
            </a:endParaRPr>
          </a:p>
        </p:txBody>
      </p:sp>
      <p:sp>
        <p:nvSpPr>
          <p:cNvPr id="25604"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a:solidFill>
                  <a:schemeClr val="accent1"/>
                </a:solidFill>
                <a:latin typeface="Verdana" pitchFamily="34" charset="0"/>
              </a:rPr>
              <a:t>ATMX150RHA</a:t>
            </a:r>
          </a:p>
        </p:txBody>
      </p:sp>
      <p:sp>
        <p:nvSpPr>
          <p:cNvPr id="25605" name="Rectangle 5"/>
          <p:cNvSpPr>
            <a:spLocks noChangeArrowheads="1"/>
          </p:cNvSpPr>
          <p:nvPr/>
        </p:nvSpPr>
        <p:spPr bwMode="auto">
          <a:xfrm>
            <a:off x="0" y="1905000"/>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5606" name="Rectangle 7"/>
          <p:cNvSpPr>
            <a:spLocks noChangeArrowheads="1"/>
          </p:cNvSpPr>
          <p:nvPr/>
        </p:nvSpPr>
        <p:spPr bwMode="auto">
          <a:xfrm>
            <a:off x="0" y="2286000"/>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5607" name="Rectangle 8"/>
          <p:cNvSpPr>
            <a:spLocks noChangeArrowheads="1"/>
          </p:cNvSpPr>
          <p:nvPr/>
        </p:nvSpPr>
        <p:spPr bwMode="auto">
          <a:xfrm>
            <a:off x="0" y="2471738"/>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5608" name="Rectangle 9"/>
          <p:cNvSpPr>
            <a:spLocks noChangeArrowheads="1"/>
          </p:cNvSpPr>
          <p:nvPr/>
        </p:nvSpPr>
        <p:spPr bwMode="auto">
          <a:xfrm>
            <a:off x="0" y="2571750"/>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5609" name="Rectangle 10"/>
          <p:cNvSpPr>
            <a:spLocks noChangeArrowheads="1"/>
          </p:cNvSpPr>
          <p:nvPr/>
        </p:nvSpPr>
        <p:spPr bwMode="auto">
          <a:xfrm>
            <a:off x="0" y="1652588"/>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5610" name="Rectangle 12"/>
          <p:cNvSpPr>
            <a:spLocks noChangeArrowheads="1"/>
          </p:cNvSpPr>
          <p:nvPr/>
        </p:nvSpPr>
        <p:spPr bwMode="auto">
          <a:xfrm>
            <a:off x="0" y="1685925"/>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5611" name="Rectangle 15"/>
          <p:cNvSpPr>
            <a:spLocks noChangeArrowheads="1"/>
          </p:cNvSpPr>
          <p:nvPr/>
        </p:nvSpPr>
        <p:spPr bwMode="auto">
          <a:xfrm>
            <a:off x="0" y="1952625"/>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5612" name="TextBox 12"/>
          <p:cNvSpPr txBox="1">
            <a:spLocks noChangeArrowheads="1"/>
          </p:cNvSpPr>
          <p:nvPr/>
        </p:nvSpPr>
        <p:spPr bwMode="auto">
          <a:xfrm>
            <a:off x="6858000" y="4857750"/>
            <a:ext cx="1155700" cy="276225"/>
          </a:xfrm>
          <a:prstGeom prst="rect">
            <a:avLst/>
          </a:prstGeom>
          <a:noFill/>
          <a:ln w="9525">
            <a:noFill/>
            <a:miter lim="800000"/>
            <a:headEnd/>
            <a:tailEnd/>
          </a:ln>
        </p:spPr>
        <p:txBody>
          <a:bodyPr wrap="none">
            <a:spAutoFit/>
          </a:bodyPr>
          <a:lstStyle/>
          <a:p>
            <a:r>
              <a:rPr lang="en-US" sz="1200"/>
              <a:t>Block diagram</a:t>
            </a:r>
          </a:p>
        </p:txBody>
      </p:sp>
      <p:pic>
        <p:nvPicPr>
          <p:cNvPr id="25613" name="Picture 54" descr="C:\Documents_and_Settings\vbriot\Local_Settings\Temp\bxkhyqf3.trh.png"/>
          <p:cNvPicPr>
            <a:picLocks noChangeAspect="1" noChangeArrowheads="1"/>
          </p:cNvPicPr>
          <p:nvPr/>
        </p:nvPicPr>
        <p:blipFill>
          <a:blip r:embed="rId2" cstate="print"/>
          <a:srcRect/>
          <a:stretch>
            <a:fillRect/>
          </a:stretch>
        </p:blipFill>
        <p:spPr bwMode="auto">
          <a:xfrm>
            <a:off x="5835650" y="2514600"/>
            <a:ext cx="3089275" cy="2400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Placeholder 15"/>
          <p:cNvSpPr>
            <a:spLocks noGrp="1"/>
          </p:cNvSpPr>
          <p:nvPr>
            <p:ph type="body" sz="quarter" idx="4294967295"/>
          </p:nvPr>
        </p:nvSpPr>
        <p:spPr>
          <a:xfrm>
            <a:off x="457200" y="1374775"/>
            <a:ext cx="7389813" cy="4972050"/>
          </a:xfrm>
          <a:prstGeom prst="rect">
            <a:avLst/>
          </a:prstGeom>
        </p:spPr>
        <p:txBody>
          <a:bodyPr/>
          <a:lstStyle/>
          <a:p>
            <a:pPr eaLnBrk="1" hangingPunct="1"/>
            <a:r>
              <a:rPr lang="en-GB" sz="1600" dirty="0" smtClean="0">
                <a:solidFill>
                  <a:schemeClr val="accent2"/>
                </a:solidFill>
              </a:rPr>
              <a:t>Main features </a:t>
            </a:r>
          </a:p>
          <a:p>
            <a:pPr lvl="1" eaLnBrk="1" hangingPunct="1"/>
            <a:r>
              <a:rPr lang="en-US" sz="1200" dirty="0" smtClean="0">
                <a:solidFill>
                  <a:schemeClr val="accent2"/>
                </a:solidFill>
              </a:rPr>
              <a:t>Placement : core</a:t>
            </a:r>
          </a:p>
          <a:p>
            <a:pPr lvl="1" eaLnBrk="1" hangingPunct="1"/>
            <a:r>
              <a:rPr lang="en-US" sz="1200" dirty="0" smtClean="0">
                <a:solidFill>
                  <a:schemeClr val="accent2"/>
                </a:solidFill>
              </a:rPr>
              <a:t>Supply: 1.8V</a:t>
            </a:r>
            <a:endParaRPr lang="en-GB" sz="1200" dirty="0" smtClean="0">
              <a:solidFill>
                <a:schemeClr val="accent2"/>
              </a:solidFill>
            </a:endParaRPr>
          </a:p>
          <a:p>
            <a:pPr lvl="1" eaLnBrk="1" hangingPunct="1"/>
            <a:r>
              <a:rPr lang="en-GB" sz="1200" dirty="0" smtClean="0">
                <a:solidFill>
                  <a:schemeClr val="accent2"/>
                </a:solidFill>
              </a:rPr>
              <a:t>10MHz typical frequency clock signal</a:t>
            </a:r>
          </a:p>
          <a:p>
            <a:pPr lvl="1" eaLnBrk="1" hangingPunct="1"/>
            <a:r>
              <a:rPr lang="en-GB" sz="1200" dirty="0" smtClean="0">
                <a:solidFill>
                  <a:schemeClr val="accent2"/>
                </a:solidFill>
              </a:rPr>
              <a:t>Frequency +/-5 % by using the 7 trimming bits.</a:t>
            </a:r>
          </a:p>
          <a:p>
            <a:pPr lvl="1" eaLnBrk="1" hangingPunct="1"/>
            <a:r>
              <a:rPr lang="en-GB" sz="1200" dirty="0" smtClean="0">
                <a:solidFill>
                  <a:schemeClr val="accent2"/>
                </a:solidFill>
              </a:rPr>
              <a:t>1.8V Power Supply</a:t>
            </a:r>
          </a:p>
          <a:p>
            <a:pPr lvl="1" eaLnBrk="1" hangingPunct="1"/>
            <a:endParaRPr lang="en-GB" sz="1200" dirty="0" smtClean="0">
              <a:solidFill>
                <a:schemeClr val="accent2"/>
              </a:solidFill>
            </a:endParaRPr>
          </a:p>
          <a:p>
            <a:pPr eaLnBrk="1" hangingPunct="1"/>
            <a:r>
              <a:rPr sz="1600" dirty="0" smtClean="0">
                <a:solidFill>
                  <a:schemeClr val="accent2"/>
                </a:solidFill>
              </a:rPr>
              <a:t>Dimensions (not hardened)</a:t>
            </a:r>
          </a:p>
          <a:p>
            <a:pPr lvl="1" eaLnBrk="1" hangingPunct="1"/>
            <a:r>
              <a:rPr lang="en-US" sz="1200" dirty="0" smtClean="0">
                <a:solidFill>
                  <a:schemeClr val="accent2"/>
                </a:solidFill>
              </a:rPr>
              <a:t>X=118um, Y=169um</a:t>
            </a:r>
          </a:p>
          <a:p>
            <a:pPr lvl="1" eaLnBrk="1" hangingPunct="1"/>
            <a:endParaRPr lang="en-US" sz="1200" dirty="0" smtClean="0">
              <a:solidFill>
                <a:schemeClr val="accent2"/>
              </a:solidFill>
            </a:endParaRPr>
          </a:p>
          <a:p>
            <a:pPr eaLnBrk="1" hangingPunct="1"/>
            <a:r>
              <a:rPr sz="1600" dirty="0" smtClean="0">
                <a:solidFill>
                  <a:schemeClr val="accent2"/>
                </a:solidFill>
              </a:rPr>
              <a:t>Number of Pins</a:t>
            </a:r>
          </a:p>
          <a:p>
            <a:pPr lvl="1" eaLnBrk="1" hangingPunct="1"/>
            <a:r>
              <a:rPr lang="en-US" sz="1200" dirty="0" smtClean="0">
                <a:solidFill>
                  <a:schemeClr val="accent2"/>
                </a:solidFill>
              </a:rPr>
              <a:t>Total = 11</a:t>
            </a:r>
            <a:endParaRPr lang="fr-FR" sz="1200" dirty="0" smtClean="0">
              <a:solidFill>
                <a:schemeClr val="accent2"/>
              </a:solidFill>
            </a:endParaRPr>
          </a:p>
          <a:p>
            <a:pPr lvl="1" eaLnBrk="1" hangingPunct="1"/>
            <a:endParaRPr lang="fr-FR" dirty="0" smtClean="0">
              <a:solidFill>
                <a:schemeClr val="accent2"/>
              </a:solidFill>
            </a:endParaRPr>
          </a:p>
          <a:p>
            <a:pPr eaLnBrk="1" hangingPunct="1">
              <a:buFont typeface="Arial" charset="0"/>
              <a:buNone/>
            </a:pPr>
            <a:r>
              <a:rPr lang="fr-FR" sz="1600" dirty="0" smtClean="0">
                <a:solidFill>
                  <a:schemeClr val="accent2"/>
                </a:solidFill>
              </a:rPr>
              <a:t> </a:t>
            </a:r>
            <a:endParaRPr sz="1600" dirty="0" smtClean="0">
              <a:solidFill>
                <a:schemeClr val="accent2"/>
              </a:solidFill>
            </a:endParaRPr>
          </a:p>
          <a:p>
            <a:pPr eaLnBrk="1" hangingPunct="1"/>
            <a:endParaRPr sz="1600" dirty="0" smtClean="0">
              <a:solidFill>
                <a:srgbClr val="505050"/>
              </a:solidFill>
            </a:endParaRPr>
          </a:p>
        </p:txBody>
      </p:sp>
      <p:sp>
        <p:nvSpPr>
          <p:cNvPr id="19459" name="Text Placeholder 17"/>
          <p:cNvSpPr>
            <a:spLocks noGrp="1"/>
          </p:cNvSpPr>
          <p:nvPr>
            <p:ph type="body" sz="quarter" idx="4294967295"/>
          </p:nvPr>
        </p:nvSpPr>
        <p:spPr>
          <a:xfrm>
            <a:off x="450850" y="835025"/>
            <a:ext cx="8250238" cy="457200"/>
          </a:xfrm>
          <a:prstGeom prst="rect">
            <a:avLst/>
          </a:prstGeom>
          <a:noFill/>
          <a:ln w="9525">
            <a:noFill/>
            <a:miter lim="800000"/>
            <a:headEnd/>
            <a:tailEnd/>
          </a:ln>
        </p:spPr>
        <p:txBody>
          <a:bodyPr/>
          <a:lstStyle/>
          <a:p>
            <a:pPr marL="304800" indent="-304800">
              <a:lnSpc>
                <a:spcPct val="80000"/>
              </a:lnSpc>
              <a:buNone/>
            </a:pPr>
            <a:r>
              <a:rPr lang="fr-FR" sz="1800" b="1" smtClean="0">
                <a:solidFill>
                  <a:schemeClr val="accent2"/>
                </a:solidFill>
                <a:latin typeface="Verdana" pitchFamily="34" charset="0"/>
              </a:rPr>
              <a:t>OSCILLATOR - 10MHz trimmable RC Oscillator</a:t>
            </a:r>
            <a:endParaRPr lang="fr-FR" sz="1800" b="1" dirty="0" smtClean="0">
              <a:solidFill>
                <a:schemeClr val="accent2"/>
              </a:solidFill>
              <a:latin typeface="Verdana" pitchFamily="34" charset="0"/>
            </a:endParaRPr>
          </a:p>
        </p:txBody>
      </p:sp>
      <p:sp>
        <p:nvSpPr>
          <p:cNvPr id="19460"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a:solidFill>
                  <a:schemeClr val="accent1"/>
                </a:solidFill>
                <a:latin typeface="Verdana" pitchFamily="34" charset="0"/>
              </a:rPr>
              <a:t>ATMX150RHA</a:t>
            </a:r>
          </a:p>
        </p:txBody>
      </p:sp>
      <p:sp>
        <p:nvSpPr>
          <p:cNvPr id="19461" name="Rectangle 5"/>
          <p:cNvSpPr>
            <a:spLocks noChangeArrowheads="1"/>
          </p:cNvSpPr>
          <p:nvPr/>
        </p:nvSpPr>
        <p:spPr bwMode="auto">
          <a:xfrm>
            <a:off x="0" y="2390775"/>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19462" name="Rectangle 6"/>
          <p:cNvSpPr>
            <a:spLocks noChangeArrowheads="1"/>
          </p:cNvSpPr>
          <p:nvPr/>
        </p:nvSpPr>
        <p:spPr bwMode="auto">
          <a:xfrm>
            <a:off x="0" y="1905000"/>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19463" name="Rectangle 10"/>
          <p:cNvSpPr>
            <a:spLocks noChangeArrowheads="1"/>
          </p:cNvSpPr>
          <p:nvPr/>
        </p:nvSpPr>
        <p:spPr bwMode="auto">
          <a:xfrm>
            <a:off x="0" y="2286000"/>
            <a:ext cx="9144000" cy="0"/>
          </a:xfrm>
          <a:prstGeom prst="rect">
            <a:avLst/>
          </a:prstGeom>
          <a:noFill/>
          <a:ln w="9525">
            <a:noFill/>
            <a:miter lim="800000"/>
            <a:headEnd/>
            <a:tailEnd/>
          </a:ln>
        </p:spPr>
        <p:txBody>
          <a:bodyPr wrap="none" lIns="90000" tIns="46800" rIns="90000" bIns="46800" anchor="ctr">
            <a:spAutoFit/>
          </a:bodyPr>
          <a:lstStyle/>
          <a:p>
            <a:endParaRPr lang="en-US"/>
          </a:p>
        </p:txBody>
      </p:sp>
      <p:pic>
        <p:nvPicPr>
          <p:cNvPr id="19464" name="Picture 9" descr="C:\Documents_and_Settings\vbriot\Local_Settings\Temp\swyd5mrz.fyb.png"/>
          <p:cNvPicPr>
            <a:picLocks noChangeAspect="1" noChangeArrowheads="1"/>
          </p:cNvPicPr>
          <p:nvPr/>
        </p:nvPicPr>
        <p:blipFill>
          <a:blip r:embed="rId2" r:link="rId3" cstate="print"/>
          <a:srcRect/>
          <a:stretch>
            <a:fillRect/>
          </a:stretch>
        </p:blipFill>
        <p:spPr bwMode="auto">
          <a:xfrm>
            <a:off x="3765550" y="4400550"/>
            <a:ext cx="5006975" cy="1714500"/>
          </a:xfrm>
          <a:prstGeom prst="rect">
            <a:avLst/>
          </a:prstGeom>
          <a:noFill/>
          <a:ln w="9525">
            <a:noFill/>
            <a:miter lim="800000"/>
            <a:headEnd/>
            <a:tailEnd/>
          </a:ln>
        </p:spPr>
      </p:pic>
      <p:sp>
        <p:nvSpPr>
          <p:cNvPr id="19465" name="TextBox 9"/>
          <p:cNvSpPr txBox="1">
            <a:spLocks noChangeArrowheads="1"/>
          </p:cNvSpPr>
          <p:nvPr/>
        </p:nvSpPr>
        <p:spPr bwMode="auto">
          <a:xfrm>
            <a:off x="6124575" y="3800475"/>
            <a:ext cx="1155700" cy="276225"/>
          </a:xfrm>
          <a:prstGeom prst="rect">
            <a:avLst/>
          </a:prstGeom>
          <a:noFill/>
          <a:ln w="9525">
            <a:noFill/>
            <a:miter lim="800000"/>
            <a:headEnd/>
            <a:tailEnd/>
          </a:ln>
        </p:spPr>
        <p:txBody>
          <a:bodyPr wrap="none">
            <a:spAutoFit/>
          </a:bodyPr>
          <a:lstStyle/>
          <a:p>
            <a:r>
              <a:rPr lang="en-US" sz="1200" dirty="0"/>
              <a:t>Block diagram</a:t>
            </a:r>
          </a:p>
        </p:txBody>
      </p:sp>
      <p:sp>
        <p:nvSpPr>
          <p:cNvPr id="19466" name="Text Box 8"/>
          <p:cNvSpPr txBox="1">
            <a:spLocks noChangeArrowheads="1"/>
          </p:cNvSpPr>
          <p:nvPr/>
        </p:nvSpPr>
        <p:spPr bwMode="auto">
          <a:xfrm>
            <a:off x="4852988" y="6118225"/>
            <a:ext cx="2940050" cy="279400"/>
          </a:xfrm>
          <a:prstGeom prst="rect">
            <a:avLst/>
          </a:prstGeom>
          <a:noFill/>
          <a:ln w="9525">
            <a:noFill/>
            <a:miter lim="800000"/>
            <a:headEnd/>
            <a:tailEnd/>
          </a:ln>
        </p:spPr>
        <p:txBody>
          <a:bodyPr wrap="none" lIns="90000" tIns="46800" rIns="90000" bIns="46800">
            <a:spAutoFit/>
          </a:bodyPr>
          <a:lstStyle/>
          <a:p>
            <a:r>
              <a:rPr lang="en-US" sz="1200" i="1">
                <a:latin typeface="Verdana" pitchFamily="34" charset="0"/>
              </a:rPr>
              <a:t>Specification over -40°C to +85°C</a:t>
            </a:r>
          </a:p>
        </p:txBody>
      </p:sp>
      <p:pic>
        <p:nvPicPr>
          <p:cNvPr id="19467" name="Picture 11" descr="C:\Documents_and_Settings\vbriot\Local_Settings\Temp\uvxodibb.dss.png"/>
          <p:cNvPicPr>
            <a:picLocks noChangeAspect="1" noChangeArrowheads="1"/>
          </p:cNvPicPr>
          <p:nvPr/>
        </p:nvPicPr>
        <p:blipFill>
          <a:blip r:embed="rId4" cstate="print"/>
          <a:srcRect/>
          <a:stretch>
            <a:fillRect/>
          </a:stretch>
        </p:blipFill>
        <p:spPr bwMode="auto">
          <a:xfrm>
            <a:off x="5353050" y="2011363"/>
            <a:ext cx="2998788" cy="1822450"/>
          </a:xfrm>
          <a:prstGeom prst="rect">
            <a:avLst/>
          </a:prstGeom>
          <a:noFill/>
          <a:ln w="9525">
            <a:noFill/>
            <a:miter lim="800000"/>
            <a:headEnd/>
            <a:tailEnd/>
          </a:ln>
        </p:spPr>
      </p:pic>
      <p:sp>
        <p:nvSpPr>
          <p:cNvPr id="12" name="Oval 11"/>
          <p:cNvSpPr/>
          <p:nvPr/>
        </p:nvSpPr>
        <p:spPr>
          <a:xfrm>
            <a:off x="7111013" y="4607511"/>
            <a:ext cx="1242873" cy="3018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Placeholder 15"/>
          <p:cNvSpPr>
            <a:spLocks noGrp="1"/>
          </p:cNvSpPr>
          <p:nvPr>
            <p:ph type="body" sz="quarter" idx="4294967295"/>
          </p:nvPr>
        </p:nvSpPr>
        <p:spPr>
          <a:xfrm>
            <a:off x="457200" y="1374775"/>
            <a:ext cx="7389813" cy="4972050"/>
          </a:xfrm>
          <a:prstGeom prst="rect">
            <a:avLst/>
          </a:prstGeom>
        </p:spPr>
        <p:txBody>
          <a:bodyPr/>
          <a:lstStyle/>
          <a:p>
            <a:pPr eaLnBrk="1" hangingPunct="1"/>
            <a:r>
              <a:rPr lang="en-GB" sz="1600" dirty="0" smtClean="0">
                <a:solidFill>
                  <a:schemeClr val="accent2"/>
                </a:solidFill>
              </a:rPr>
              <a:t>Main features </a:t>
            </a:r>
          </a:p>
          <a:p>
            <a:pPr lvl="1" eaLnBrk="1" hangingPunct="1"/>
            <a:r>
              <a:rPr lang="en-US" sz="1200" dirty="0" smtClean="0">
                <a:solidFill>
                  <a:schemeClr val="accent2"/>
                </a:solidFill>
              </a:rPr>
              <a:t>Placement : core</a:t>
            </a:r>
          </a:p>
          <a:p>
            <a:pPr lvl="1" eaLnBrk="1" hangingPunct="1"/>
            <a:r>
              <a:rPr lang="en-US" sz="1200" dirty="0" smtClean="0">
                <a:solidFill>
                  <a:schemeClr val="accent2"/>
                </a:solidFill>
              </a:rPr>
              <a:t>Supply: 1.8V</a:t>
            </a:r>
            <a:endParaRPr lang="en-GB" sz="1200" dirty="0" smtClean="0">
              <a:solidFill>
                <a:schemeClr val="accent2"/>
              </a:solidFill>
            </a:endParaRPr>
          </a:p>
          <a:p>
            <a:pPr lvl="1" eaLnBrk="1" hangingPunct="1"/>
            <a:r>
              <a:rPr lang="en-GB" sz="1200" dirty="0" smtClean="0">
                <a:solidFill>
                  <a:schemeClr val="accent2"/>
                </a:solidFill>
              </a:rPr>
              <a:t>45MHz typical frequency clock signal</a:t>
            </a:r>
          </a:p>
          <a:p>
            <a:pPr lvl="1" eaLnBrk="1" hangingPunct="1"/>
            <a:r>
              <a:rPr lang="en-GB" sz="1200" dirty="0" smtClean="0">
                <a:solidFill>
                  <a:schemeClr val="accent2"/>
                </a:solidFill>
              </a:rPr>
              <a:t>Frequency +/-10 % by using the 5 trimming bits.</a:t>
            </a:r>
          </a:p>
          <a:p>
            <a:pPr lvl="1" eaLnBrk="1" hangingPunct="1"/>
            <a:r>
              <a:rPr lang="en-GB" sz="1200" dirty="0" smtClean="0">
                <a:solidFill>
                  <a:schemeClr val="accent2"/>
                </a:solidFill>
              </a:rPr>
              <a:t>1.8V Power Supply</a:t>
            </a:r>
          </a:p>
          <a:p>
            <a:pPr lvl="1" eaLnBrk="1" hangingPunct="1"/>
            <a:endParaRPr lang="en-GB" sz="1200" dirty="0" smtClean="0">
              <a:solidFill>
                <a:schemeClr val="accent2"/>
              </a:solidFill>
            </a:endParaRPr>
          </a:p>
          <a:p>
            <a:pPr eaLnBrk="1" hangingPunct="1"/>
            <a:r>
              <a:rPr sz="1600" dirty="0" smtClean="0">
                <a:solidFill>
                  <a:schemeClr val="accent2"/>
                </a:solidFill>
              </a:rPr>
              <a:t>Dimensions (not hardened)</a:t>
            </a:r>
          </a:p>
          <a:p>
            <a:pPr lvl="1" eaLnBrk="1" hangingPunct="1"/>
            <a:r>
              <a:rPr lang="en-US" sz="1200" dirty="0" smtClean="0">
                <a:solidFill>
                  <a:schemeClr val="accent2"/>
                </a:solidFill>
              </a:rPr>
              <a:t>X=274um, Y=118um</a:t>
            </a:r>
          </a:p>
          <a:p>
            <a:pPr lvl="1" eaLnBrk="1" hangingPunct="1"/>
            <a:endParaRPr lang="en-US" sz="1200" dirty="0" smtClean="0">
              <a:solidFill>
                <a:schemeClr val="accent2"/>
              </a:solidFill>
            </a:endParaRPr>
          </a:p>
          <a:p>
            <a:pPr lvl="1" eaLnBrk="1" hangingPunct="1">
              <a:buNone/>
            </a:pPr>
            <a:endParaRPr lang="fr-FR" dirty="0" smtClean="0">
              <a:solidFill>
                <a:schemeClr val="accent2"/>
              </a:solidFill>
            </a:endParaRPr>
          </a:p>
          <a:p>
            <a:pPr eaLnBrk="1" hangingPunct="1">
              <a:buFont typeface="Arial" charset="0"/>
              <a:buNone/>
            </a:pPr>
            <a:r>
              <a:rPr lang="fr-FR" sz="1600" dirty="0" smtClean="0">
                <a:solidFill>
                  <a:schemeClr val="accent2"/>
                </a:solidFill>
              </a:rPr>
              <a:t> </a:t>
            </a:r>
            <a:endParaRPr sz="1600" dirty="0" smtClean="0">
              <a:solidFill>
                <a:schemeClr val="accent2"/>
              </a:solidFill>
            </a:endParaRPr>
          </a:p>
          <a:p>
            <a:pPr eaLnBrk="1" hangingPunct="1"/>
            <a:endParaRPr sz="1600" dirty="0" smtClean="0">
              <a:solidFill>
                <a:srgbClr val="505050"/>
              </a:solidFill>
            </a:endParaRPr>
          </a:p>
        </p:txBody>
      </p:sp>
      <p:sp>
        <p:nvSpPr>
          <p:cNvPr id="19459" name="Text Placeholder 17"/>
          <p:cNvSpPr>
            <a:spLocks noGrp="1"/>
          </p:cNvSpPr>
          <p:nvPr>
            <p:ph type="body" sz="quarter" idx="4294967295"/>
          </p:nvPr>
        </p:nvSpPr>
        <p:spPr>
          <a:xfrm>
            <a:off x="450850" y="835025"/>
            <a:ext cx="8250238" cy="457200"/>
          </a:xfrm>
          <a:prstGeom prst="rect">
            <a:avLst/>
          </a:prstGeom>
          <a:noFill/>
          <a:ln w="9525">
            <a:noFill/>
            <a:miter lim="800000"/>
            <a:headEnd/>
            <a:tailEnd/>
          </a:ln>
        </p:spPr>
        <p:txBody>
          <a:bodyPr/>
          <a:lstStyle/>
          <a:p>
            <a:pPr marL="304800" indent="-304800">
              <a:lnSpc>
                <a:spcPct val="80000"/>
              </a:lnSpc>
              <a:buNone/>
            </a:pPr>
            <a:r>
              <a:rPr lang="fr-FR" sz="1800" b="1" dirty="0" smtClean="0">
                <a:solidFill>
                  <a:schemeClr val="accent2"/>
                </a:solidFill>
                <a:latin typeface="Verdana" pitchFamily="34" charset="0"/>
              </a:rPr>
              <a:t>OSCILLATOR – 45 MHz </a:t>
            </a:r>
            <a:r>
              <a:rPr lang="fr-FR" sz="1800" b="1" dirty="0" err="1" smtClean="0">
                <a:solidFill>
                  <a:schemeClr val="accent2"/>
                </a:solidFill>
                <a:latin typeface="Verdana" pitchFamily="34" charset="0"/>
              </a:rPr>
              <a:t>trimmable</a:t>
            </a:r>
            <a:r>
              <a:rPr lang="fr-FR" sz="1800" b="1" dirty="0" smtClean="0">
                <a:solidFill>
                  <a:schemeClr val="accent2"/>
                </a:solidFill>
                <a:latin typeface="Verdana" pitchFamily="34" charset="0"/>
              </a:rPr>
              <a:t> RC </a:t>
            </a:r>
            <a:r>
              <a:rPr lang="fr-FR" sz="1800" b="1" dirty="0" err="1" smtClean="0">
                <a:solidFill>
                  <a:schemeClr val="accent2"/>
                </a:solidFill>
                <a:latin typeface="Verdana" pitchFamily="34" charset="0"/>
              </a:rPr>
              <a:t>Oscillator</a:t>
            </a:r>
            <a:endParaRPr lang="fr-FR" sz="1800" b="1" dirty="0" smtClean="0">
              <a:solidFill>
                <a:schemeClr val="accent2"/>
              </a:solidFill>
              <a:latin typeface="Verdana" pitchFamily="34" charset="0"/>
            </a:endParaRPr>
          </a:p>
        </p:txBody>
      </p:sp>
      <p:sp>
        <p:nvSpPr>
          <p:cNvPr id="19460"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a:solidFill>
                  <a:schemeClr val="accent1"/>
                </a:solidFill>
                <a:latin typeface="Verdana" pitchFamily="34" charset="0"/>
              </a:rPr>
              <a:t>ATMX150RHA</a:t>
            </a:r>
          </a:p>
        </p:txBody>
      </p:sp>
      <p:sp>
        <p:nvSpPr>
          <p:cNvPr id="19461" name="Rectangle 5"/>
          <p:cNvSpPr>
            <a:spLocks noChangeArrowheads="1"/>
          </p:cNvSpPr>
          <p:nvPr/>
        </p:nvSpPr>
        <p:spPr bwMode="auto">
          <a:xfrm>
            <a:off x="0" y="2390775"/>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19462" name="Rectangle 6"/>
          <p:cNvSpPr>
            <a:spLocks noChangeArrowheads="1"/>
          </p:cNvSpPr>
          <p:nvPr/>
        </p:nvSpPr>
        <p:spPr bwMode="auto">
          <a:xfrm>
            <a:off x="0" y="1905000"/>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19463" name="Rectangle 10"/>
          <p:cNvSpPr>
            <a:spLocks noChangeArrowheads="1"/>
          </p:cNvSpPr>
          <p:nvPr/>
        </p:nvSpPr>
        <p:spPr bwMode="auto">
          <a:xfrm>
            <a:off x="0" y="2286000"/>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19465" name="TextBox 9"/>
          <p:cNvSpPr txBox="1">
            <a:spLocks noChangeArrowheads="1"/>
          </p:cNvSpPr>
          <p:nvPr/>
        </p:nvSpPr>
        <p:spPr bwMode="auto">
          <a:xfrm>
            <a:off x="6124575" y="3800475"/>
            <a:ext cx="1155700" cy="276225"/>
          </a:xfrm>
          <a:prstGeom prst="rect">
            <a:avLst/>
          </a:prstGeom>
          <a:noFill/>
          <a:ln w="9525">
            <a:noFill/>
            <a:miter lim="800000"/>
            <a:headEnd/>
            <a:tailEnd/>
          </a:ln>
        </p:spPr>
        <p:txBody>
          <a:bodyPr wrap="none">
            <a:spAutoFit/>
          </a:bodyPr>
          <a:lstStyle/>
          <a:p>
            <a:r>
              <a:rPr lang="en-US" sz="1200"/>
              <a:t>Block diagram</a:t>
            </a:r>
          </a:p>
        </p:txBody>
      </p:sp>
      <p:sp>
        <p:nvSpPr>
          <p:cNvPr id="19466" name="Text Box 8"/>
          <p:cNvSpPr txBox="1">
            <a:spLocks noChangeArrowheads="1"/>
          </p:cNvSpPr>
          <p:nvPr/>
        </p:nvSpPr>
        <p:spPr bwMode="auto">
          <a:xfrm>
            <a:off x="4852988" y="6318250"/>
            <a:ext cx="2940050" cy="279400"/>
          </a:xfrm>
          <a:prstGeom prst="rect">
            <a:avLst/>
          </a:prstGeom>
          <a:noFill/>
          <a:ln w="9525">
            <a:noFill/>
            <a:miter lim="800000"/>
            <a:headEnd/>
            <a:tailEnd/>
          </a:ln>
        </p:spPr>
        <p:txBody>
          <a:bodyPr wrap="none" lIns="90000" tIns="46800" rIns="90000" bIns="46800">
            <a:spAutoFit/>
          </a:bodyPr>
          <a:lstStyle/>
          <a:p>
            <a:r>
              <a:rPr lang="en-US" sz="1200" i="1" dirty="0">
                <a:latin typeface="Verdana" pitchFamily="34" charset="0"/>
              </a:rPr>
              <a:t>Specification over -40°C to +85°C</a:t>
            </a:r>
          </a:p>
        </p:txBody>
      </p:sp>
      <p:pic>
        <p:nvPicPr>
          <p:cNvPr id="98306" name="Picture 2"/>
          <p:cNvPicPr>
            <a:picLocks noChangeAspect="1" noChangeArrowheads="1"/>
          </p:cNvPicPr>
          <p:nvPr/>
        </p:nvPicPr>
        <p:blipFill>
          <a:blip r:embed="rId2" cstate="print"/>
          <a:srcRect/>
          <a:stretch>
            <a:fillRect/>
          </a:stretch>
        </p:blipFill>
        <p:spPr bwMode="auto">
          <a:xfrm>
            <a:off x="5778855" y="1402363"/>
            <a:ext cx="3019425" cy="1819275"/>
          </a:xfrm>
          <a:prstGeom prst="rect">
            <a:avLst/>
          </a:prstGeom>
          <a:noFill/>
          <a:ln w="9525">
            <a:noFill/>
            <a:miter lim="800000"/>
            <a:headEnd/>
            <a:tailEnd/>
          </a:ln>
          <a:effectLst/>
        </p:spPr>
      </p:pic>
      <p:pic>
        <p:nvPicPr>
          <p:cNvPr id="98307" name="Picture 3"/>
          <p:cNvPicPr>
            <a:picLocks noChangeAspect="1" noChangeArrowheads="1"/>
          </p:cNvPicPr>
          <p:nvPr/>
        </p:nvPicPr>
        <p:blipFill>
          <a:blip r:embed="rId3" cstate="print"/>
          <a:srcRect/>
          <a:stretch>
            <a:fillRect/>
          </a:stretch>
        </p:blipFill>
        <p:spPr bwMode="auto">
          <a:xfrm>
            <a:off x="3275013" y="3873207"/>
            <a:ext cx="5868987" cy="2447925"/>
          </a:xfrm>
          <a:prstGeom prst="rect">
            <a:avLst/>
          </a:prstGeom>
          <a:noFill/>
          <a:ln w="9525">
            <a:noFill/>
            <a:miter lim="800000"/>
            <a:headEnd/>
            <a:tailEnd/>
          </a:ln>
          <a:effectLst/>
        </p:spPr>
      </p:pic>
      <p:sp>
        <p:nvSpPr>
          <p:cNvPr id="14" name="Oval 13"/>
          <p:cNvSpPr/>
          <p:nvPr/>
        </p:nvSpPr>
        <p:spPr>
          <a:xfrm>
            <a:off x="7261934" y="4891596"/>
            <a:ext cx="1242873" cy="3018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9"/>
          <p:cNvSpPr txBox="1">
            <a:spLocks noChangeArrowheads="1"/>
          </p:cNvSpPr>
          <p:nvPr/>
        </p:nvSpPr>
        <p:spPr bwMode="auto">
          <a:xfrm>
            <a:off x="6783002" y="3224906"/>
            <a:ext cx="1155700" cy="276225"/>
          </a:xfrm>
          <a:prstGeom prst="rect">
            <a:avLst/>
          </a:prstGeom>
          <a:noFill/>
          <a:ln w="9525">
            <a:noFill/>
            <a:miter lim="800000"/>
            <a:headEnd/>
            <a:tailEnd/>
          </a:ln>
        </p:spPr>
        <p:txBody>
          <a:bodyPr wrap="none">
            <a:spAutoFit/>
          </a:bodyPr>
          <a:lstStyle/>
          <a:p>
            <a:r>
              <a:rPr lang="en-US" sz="1200" dirty="0"/>
              <a:t>Block diagram</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553" y="756344"/>
            <a:ext cx="8229600" cy="668337"/>
          </a:xfrm>
          <a:noFill/>
          <a:ln w="9525">
            <a:noFill/>
            <a:miter lim="800000"/>
            <a:headEnd/>
            <a:tailEnd/>
          </a:ln>
        </p:spPr>
        <p:txBody>
          <a:bodyPr/>
          <a:lstStyle/>
          <a:p>
            <a:pPr marL="304800" indent="-304800">
              <a:lnSpc>
                <a:spcPct val="80000"/>
              </a:lnSpc>
              <a:spcBef>
                <a:spcPct val="20000"/>
              </a:spcBef>
              <a:buClr>
                <a:schemeClr val="accent1"/>
              </a:buClr>
              <a:buSzPct val="120000"/>
              <a:defRPr/>
            </a:pPr>
            <a:r>
              <a:rPr lang="en-US" sz="1800" dirty="0" smtClean="0">
                <a:solidFill>
                  <a:schemeClr val="accent2"/>
                </a:solidFill>
                <a:latin typeface="Verdana" pitchFamily="34" charset="0"/>
                <a:ea typeface="+mn-ea"/>
                <a:cs typeface="+mn-cs"/>
              </a:rPr>
              <a:t>Analog voltage comparator</a:t>
            </a:r>
          </a:p>
        </p:txBody>
      </p:sp>
      <p:sp>
        <p:nvSpPr>
          <p:cNvPr id="21507" name="Content Placeholder 2"/>
          <p:cNvSpPr>
            <a:spLocks noGrp="1"/>
          </p:cNvSpPr>
          <p:nvPr>
            <p:ph sz="half" idx="1"/>
          </p:nvPr>
        </p:nvSpPr>
        <p:spPr>
          <a:xfrm>
            <a:off x="457200" y="1600200"/>
            <a:ext cx="8010525" cy="4525963"/>
          </a:xfrm>
        </p:spPr>
        <p:txBody>
          <a:bodyPr/>
          <a:lstStyle/>
          <a:p>
            <a:pPr eaLnBrk="1" hangingPunct="1"/>
            <a:r>
              <a:rPr sz="1600" dirty="0" smtClean="0">
                <a:solidFill>
                  <a:schemeClr val="accent2"/>
                </a:solidFill>
              </a:rPr>
              <a:t>Features</a:t>
            </a:r>
          </a:p>
          <a:p>
            <a:pPr lvl="1" eaLnBrk="1" hangingPunct="1"/>
            <a:r>
              <a:rPr lang="en-US" sz="1200" dirty="0" smtClean="0">
                <a:solidFill>
                  <a:schemeClr val="accent2"/>
                </a:solidFill>
              </a:rPr>
              <a:t>Placement : Periphery</a:t>
            </a:r>
          </a:p>
          <a:p>
            <a:pPr lvl="1" eaLnBrk="1" hangingPunct="1"/>
            <a:r>
              <a:rPr lang="en-US" sz="1200" dirty="0" smtClean="0">
                <a:solidFill>
                  <a:schemeClr val="accent2"/>
                </a:solidFill>
              </a:rPr>
              <a:t>Supply: 3.3V</a:t>
            </a:r>
          </a:p>
          <a:p>
            <a:pPr lvl="1" eaLnBrk="1" hangingPunct="1"/>
            <a:r>
              <a:rPr lang="en-US" sz="1200" dirty="0" smtClean="0">
                <a:solidFill>
                  <a:schemeClr val="accent2"/>
                </a:solidFill>
              </a:rPr>
              <a:t>Consumption</a:t>
            </a:r>
          </a:p>
          <a:p>
            <a:pPr lvl="2" eaLnBrk="1" hangingPunct="1"/>
            <a:r>
              <a:rPr lang="en-US" sz="1200" dirty="0" smtClean="0">
                <a:solidFill>
                  <a:schemeClr val="accent2"/>
                </a:solidFill>
              </a:rPr>
              <a:t>Analog mode @ 1MHz  (30-80) </a:t>
            </a:r>
            <a:r>
              <a:rPr lang="en-US" sz="1200" dirty="0" err="1" smtClean="0">
                <a:solidFill>
                  <a:schemeClr val="accent2"/>
                </a:solidFill>
              </a:rPr>
              <a:t>uA</a:t>
            </a:r>
            <a:r>
              <a:rPr lang="en-US" sz="1200" dirty="0" smtClean="0">
                <a:solidFill>
                  <a:schemeClr val="accent2"/>
                </a:solidFill>
              </a:rPr>
              <a:t> (</a:t>
            </a:r>
            <a:r>
              <a:rPr lang="en-US" sz="1200" dirty="0" err="1" smtClean="0">
                <a:solidFill>
                  <a:schemeClr val="accent2"/>
                </a:solidFill>
              </a:rPr>
              <a:t>typ</a:t>
            </a:r>
            <a:r>
              <a:rPr lang="en-US" sz="1200" dirty="0" smtClean="0">
                <a:solidFill>
                  <a:schemeClr val="accent2"/>
                </a:solidFill>
              </a:rPr>
              <a:t>-max)</a:t>
            </a:r>
          </a:p>
          <a:p>
            <a:pPr lvl="2" eaLnBrk="1" hangingPunct="1"/>
            <a:r>
              <a:rPr lang="fr-FR" sz="1200" dirty="0" smtClean="0">
                <a:solidFill>
                  <a:schemeClr val="accent2"/>
                </a:solidFill>
              </a:rPr>
              <a:t>Digital mode @ 1MHz, 1pF </a:t>
            </a:r>
            <a:r>
              <a:rPr lang="fr-FR" sz="1200" dirty="0" err="1" smtClean="0">
                <a:solidFill>
                  <a:schemeClr val="accent2"/>
                </a:solidFill>
              </a:rPr>
              <a:t>load</a:t>
            </a:r>
            <a:r>
              <a:rPr lang="fr-FR" sz="1200" dirty="0" smtClean="0">
                <a:solidFill>
                  <a:schemeClr val="accent2"/>
                </a:solidFill>
              </a:rPr>
              <a:t> (20-50) </a:t>
            </a:r>
            <a:r>
              <a:rPr lang="fr-FR" sz="1200" dirty="0" err="1" smtClean="0">
                <a:solidFill>
                  <a:schemeClr val="accent2"/>
                </a:solidFill>
              </a:rPr>
              <a:t>uA</a:t>
            </a:r>
            <a:r>
              <a:rPr lang="fr-FR" sz="1200" dirty="0" smtClean="0">
                <a:solidFill>
                  <a:schemeClr val="accent2"/>
                </a:solidFill>
              </a:rPr>
              <a:t> </a:t>
            </a:r>
            <a:r>
              <a:rPr lang="en-US" sz="1200" dirty="0" smtClean="0">
                <a:solidFill>
                  <a:schemeClr val="accent2"/>
                </a:solidFill>
              </a:rPr>
              <a:t>(</a:t>
            </a:r>
            <a:r>
              <a:rPr lang="en-US" sz="1200" dirty="0" err="1" smtClean="0">
                <a:solidFill>
                  <a:schemeClr val="accent2"/>
                </a:solidFill>
              </a:rPr>
              <a:t>typ</a:t>
            </a:r>
            <a:r>
              <a:rPr lang="en-US" sz="1200" dirty="0" smtClean="0">
                <a:solidFill>
                  <a:schemeClr val="accent2"/>
                </a:solidFill>
              </a:rPr>
              <a:t>-max)</a:t>
            </a:r>
          </a:p>
          <a:p>
            <a:pPr lvl="2" eaLnBrk="1" hangingPunct="1"/>
            <a:r>
              <a:rPr lang="en-US" sz="1200" dirty="0" smtClean="0">
                <a:solidFill>
                  <a:schemeClr val="accent2"/>
                </a:solidFill>
              </a:rPr>
              <a:t>Stat. 1uA (max)</a:t>
            </a:r>
          </a:p>
          <a:p>
            <a:pPr eaLnBrk="1" hangingPunct="1">
              <a:buFont typeface="Arial" charset="0"/>
              <a:buNone/>
            </a:pPr>
            <a:endParaRPr dirty="0" smtClean="0">
              <a:solidFill>
                <a:schemeClr val="accent2"/>
              </a:solidFill>
            </a:endParaRPr>
          </a:p>
          <a:p>
            <a:pPr eaLnBrk="1" hangingPunct="1"/>
            <a:r>
              <a:rPr sz="1600" dirty="0" smtClean="0">
                <a:solidFill>
                  <a:schemeClr val="accent2"/>
                </a:solidFill>
              </a:rPr>
              <a:t>Dimensions (not hardened)</a:t>
            </a:r>
          </a:p>
          <a:p>
            <a:pPr lvl="1" eaLnBrk="1" hangingPunct="1"/>
            <a:r>
              <a:rPr lang="en-US" sz="1200" dirty="0" smtClean="0">
                <a:solidFill>
                  <a:schemeClr val="accent2"/>
                </a:solidFill>
              </a:rPr>
              <a:t>X=171um, Y=437um</a:t>
            </a:r>
          </a:p>
          <a:p>
            <a:pPr eaLnBrk="1" hangingPunct="1">
              <a:buFont typeface="Arial" charset="0"/>
              <a:buNone/>
            </a:pPr>
            <a:endParaRPr dirty="0" smtClean="0">
              <a:solidFill>
                <a:schemeClr val="accent2"/>
              </a:solidFill>
            </a:endParaRPr>
          </a:p>
          <a:p>
            <a:pPr eaLnBrk="1" hangingPunct="1"/>
            <a:r>
              <a:rPr sz="1600" dirty="0" smtClean="0">
                <a:solidFill>
                  <a:schemeClr val="accent2"/>
                </a:solidFill>
              </a:rPr>
              <a:t>Number of Pins</a:t>
            </a:r>
          </a:p>
          <a:p>
            <a:pPr lvl="1" eaLnBrk="1" hangingPunct="1"/>
            <a:r>
              <a:rPr lang="en-US" sz="1200" dirty="0" smtClean="0">
                <a:solidFill>
                  <a:schemeClr val="accent2"/>
                </a:solidFill>
              </a:rPr>
              <a:t>Total = 10 (6 I/O + 4 Sup.)</a:t>
            </a:r>
          </a:p>
          <a:p>
            <a:pPr eaLnBrk="1" hangingPunct="1">
              <a:buFont typeface="Arial" charset="0"/>
              <a:buNone/>
            </a:pPr>
            <a:endParaRPr dirty="0" smtClean="0">
              <a:solidFill>
                <a:schemeClr val="accent2"/>
              </a:solidFill>
            </a:endParaRPr>
          </a:p>
        </p:txBody>
      </p:sp>
      <p:sp>
        <p:nvSpPr>
          <p:cNvPr id="21509"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a:solidFill>
                  <a:schemeClr val="accent1"/>
                </a:solidFill>
                <a:latin typeface="Verdana" pitchFamily="34" charset="0"/>
              </a:rPr>
              <a:t>ATMX150RHA</a:t>
            </a:r>
          </a:p>
        </p:txBody>
      </p:sp>
      <p:pic>
        <p:nvPicPr>
          <p:cNvPr id="21510" name="Picture 6"/>
          <p:cNvPicPr>
            <a:picLocks noChangeAspect="1" noChangeArrowheads="1"/>
          </p:cNvPicPr>
          <p:nvPr/>
        </p:nvPicPr>
        <p:blipFill>
          <a:blip r:embed="rId2" cstate="print"/>
          <a:srcRect/>
          <a:stretch>
            <a:fillRect/>
          </a:stretch>
        </p:blipFill>
        <p:spPr bwMode="auto">
          <a:xfrm>
            <a:off x="5962650" y="866775"/>
            <a:ext cx="2938463" cy="2190750"/>
          </a:xfrm>
          <a:prstGeom prst="rect">
            <a:avLst/>
          </a:prstGeom>
          <a:noFill/>
          <a:ln w="9525">
            <a:noFill/>
            <a:miter lim="800000"/>
            <a:headEnd/>
            <a:tailEnd/>
          </a:ln>
        </p:spPr>
      </p:pic>
      <p:sp>
        <p:nvSpPr>
          <p:cNvPr id="21511" name="TextBox 6"/>
          <p:cNvSpPr txBox="1">
            <a:spLocks noChangeArrowheads="1"/>
          </p:cNvSpPr>
          <p:nvPr/>
        </p:nvSpPr>
        <p:spPr bwMode="auto">
          <a:xfrm>
            <a:off x="6991350" y="2790825"/>
            <a:ext cx="1155700" cy="276225"/>
          </a:xfrm>
          <a:prstGeom prst="rect">
            <a:avLst/>
          </a:prstGeom>
          <a:noFill/>
          <a:ln w="9525">
            <a:noFill/>
            <a:miter lim="800000"/>
            <a:headEnd/>
            <a:tailEnd/>
          </a:ln>
        </p:spPr>
        <p:txBody>
          <a:bodyPr wrap="none">
            <a:spAutoFit/>
          </a:bodyPr>
          <a:lstStyle/>
          <a:p>
            <a:r>
              <a:rPr lang="en-US" sz="1200" dirty="0"/>
              <a:t>Block diagram</a:t>
            </a:r>
          </a:p>
        </p:txBody>
      </p:sp>
      <p:sp>
        <p:nvSpPr>
          <p:cNvPr id="21512" name="Text Box 8"/>
          <p:cNvSpPr txBox="1">
            <a:spLocks noChangeArrowheads="1"/>
          </p:cNvSpPr>
          <p:nvPr/>
        </p:nvSpPr>
        <p:spPr bwMode="auto">
          <a:xfrm>
            <a:off x="4852988" y="6118225"/>
            <a:ext cx="2940050" cy="279400"/>
          </a:xfrm>
          <a:prstGeom prst="rect">
            <a:avLst/>
          </a:prstGeom>
          <a:noFill/>
          <a:ln w="9525">
            <a:noFill/>
            <a:miter lim="800000"/>
            <a:headEnd/>
            <a:tailEnd/>
          </a:ln>
        </p:spPr>
        <p:txBody>
          <a:bodyPr wrap="none" lIns="90000" tIns="46800" rIns="90000" bIns="46800">
            <a:spAutoFit/>
          </a:bodyPr>
          <a:lstStyle/>
          <a:p>
            <a:r>
              <a:rPr lang="en-US" sz="1200" i="1">
                <a:latin typeface="Verdana" pitchFamily="34" charset="0"/>
              </a:rPr>
              <a:t>Specification over -40°C to +85°C</a:t>
            </a:r>
          </a:p>
        </p:txBody>
      </p:sp>
      <p:pic>
        <p:nvPicPr>
          <p:cNvPr id="21513" name="Picture 8" descr="C:\Documents_and_Settings\vbriot\Local_Settings\Temp\z34iu3jq.5c5.png"/>
          <p:cNvPicPr>
            <a:picLocks noChangeAspect="1" noChangeArrowheads="1"/>
          </p:cNvPicPr>
          <p:nvPr/>
        </p:nvPicPr>
        <p:blipFill>
          <a:blip r:embed="rId3" cstate="print"/>
          <a:srcRect/>
          <a:stretch>
            <a:fillRect/>
          </a:stretch>
        </p:blipFill>
        <p:spPr bwMode="auto">
          <a:xfrm>
            <a:off x="4381500" y="3314700"/>
            <a:ext cx="4408488" cy="2752725"/>
          </a:xfrm>
          <a:prstGeom prst="rect">
            <a:avLst/>
          </a:prstGeom>
          <a:noFill/>
          <a:ln w="9525">
            <a:noFill/>
            <a:miter lim="800000"/>
            <a:headEnd/>
            <a:tailEnd/>
          </a:ln>
        </p:spPr>
      </p:pic>
      <p:sp>
        <p:nvSpPr>
          <p:cNvPr id="9" name="Oval 8"/>
          <p:cNvSpPr/>
          <p:nvPr/>
        </p:nvSpPr>
        <p:spPr>
          <a:xfrm>
            <a:off x="7563774" y="5637320"/>
            <a:ext cx="603680" cy="3018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0" y="874713"/>
            <a:ext cx="8229600" cy="668337"/>
          </a:xfrm>
          <a:noFill/>
          <a:ln w="9525">
            <a:noFill/>
            <a:miter lim="800000"/>
            <a:headEnd/>
            <a:tailEnd/>
          </a:ln>
        </p:spPr>
        <p:txBody>
          <a:bodyPr/>
          <a:lstStyle/>
          <a:p>
            <a:pPr marL="304800" indent="-304800">
              <a:lnSpc>
                <a:spcPct val="80000"/>
              </a:lnSpc>
              <a:spcBef>
                <a:spcPct val="20000"/>
              </a:spcBef>
              <a:buClr>
                <a:schemeClr val="accent1"/>
              </a:buClr>
              <a:buSzPct val="120000"/>
              <a:defRPr/>
            </a:pPr>
            <a:r>
              <a:rPr lang="en-US" sz="1800" dirty="0" smtClean="0">
                <a:solidFill>
                  <a:schemeClr val="accent2"/>
                </a:solidFill>
                <a:latin typeface="Verdana" pitchFamily="34" charset="0"/>
                <a:ea typeface="+mn-ea"/>
                <a:cs typeface="+mn-cs"/>
              </a:rPr>
              <a:t>Low Power </a:t>
            </a:r>
            <a:r>
              <a:rPr lang="en-US" sz="1800" dirty="0" err="1" smtClean="0">
                <a:solidFill>
                  <a:schemeClr val="accent2"/>
                </a:solidFill>
                <a:latin typeface="Verdana" pitchFamily="34" charset="0"/>
                <a:ea typeface="+mn-ea"/>
                <a:cs typeface="+mn-cs"/>
              </a:rPr>
              <a:t>Bandgap</a:t>
            </a:r>
            <a:r>
              <a:rPr lang="en-US" sz="1800" dirty="0" smtClean="0">
                <a:solidFill>
                  <a:schemeClr val="accent2"/>
                </a:solidFill>
                <a:latin typeface="Verdana" pitchFamily="34" charset="0"/>
                <a:ea typeface="+mn-ea"/>
                <a:cs typeface="+mn-cs"/>
              </a:rPr>
              <a:t> voltage reference</a:t>
            </a:r>
          </a:p>
        </p:txBody>
      </p:sp>
      <p:sp>
        <p:nvSpPr>
          <p:cNvPr id="22531" name="Content Placeholder 2"/>
          <p:cNvSpPr>
            <a:spLocks noGrp="1"/>
          </p:cNvSpPr>
          <p:nvPr>
            <p:ph sz="half" idx="1"/>
          </p:nvPr>
        </p:nvSpPr>
        <p:spPr>
          <a:xfrm>
            <a:off x="457200" y="1600200"/>
            <a:ext cx="8229600" cy="4525963"/>
          </a:xfrm>
        </p:spPr>
        <p:txBody>
          <a:bodyPr/>
          <a:lstStyle/>
          <a:p>
            <a:pPr eaLnBrk="1" hangingPunct="1"/>
            <a:r>
              <a:rPr sz="1600" dirty="0" smtClean="0">
                <a:solidFill>
                  <a:schemeClr val="accent2"/>
                </a:solidFill>
              </a:rPr>
              <a:t>Features </a:t>
            </a:r>
          </a:p>
          <a:p>
            <a:pPr lvl="1" eaLnBrk="1" hangingPunct="1"/>
            <a:r>
              <a:rPr lang="en-US" sz="1400" dirty="0" smtClean="0">
                <a:solidFill>
                  <a:schemeClr val="accent2"/>
                </a:solidFill>
              </a:rPr>
              <a:t>Placement : Periphery/Core (BG300/BG300B)</a:t>
            </a:r>
          </a:p>
          <a:p>
            <a:pPr lvl="1" eaLnBrk="1" hangingPunct="1"/>
            <a:r>
              <a:rPr lang="en-US" sz="1400" dirty="0" smtClean="0">
                <a:solidFill>
                  <a:schemeClr val="accent2"/>
                </a:solidFill>
              </a:rPr>
              <a:t>Supply: 3.3V</a:t>
            </a:r>
          </a:p>
          <a:p>
            <a:pPr marL="742950" lvl="2" indent="-285750" eaLnBrk="1" hangingPunct="1"/>
            <a:r>
              <a:rPr lang="en-US" sz="1400" dirty="0" smtClean="0">
                <a:solidFill>
                  <a:schemeClr val="accent2"/>
                </a:solidFill>
              </a:rPr>
              <a:t>Consumption</a:t>
            </a:r>
          </a:p>
          <a:p>
            <a:pPr marL="1200150" lvl="3" indent="-342900" eaLnBrk="1" hangingPunct="1"/>
            <a:r>
              <a:rPr lang="en-US" sz="1200" dirty="0" err="1" smtClean="0">
                <a:solidFill>
                  <a:schemeClr val="accent2"/>
                </a:solidFill>
              </a:rPr>
              <a:t>Dyn</a:t>
            </a:r>
            <a:r>
              <a:rPr lang="en-US" sz="1200" dirty="0" smtClean="0">
                <a:solidFill>
                  <a:schemeClr val="accent2"/>
                </a:solidFill>
              </a:rPr>
              <a:t>. 10-25uA, (</a:t>
            </a:r>
            <a:r>
              <a:rPr lang="en-US" sz="1200" dirty="0" err="1" smtClean="0">
                <a:solidFill>
                  <a:schemeClr val="accent2"/>
                </a:solidFill>
              </a:rPr>
              <a:t>typ</a:t>
            </a:r>
            <a:r>
              <a:rPr lang="en-US" sz="1200" dirty="0" smtClean="0">
                <a:solidFill>
                  <a:schemeClr val="accent2"/>
                </a:solidFill>
              </a:rPr>
              <a:t>-max)</a:t>
            </a:r>
          </a:p>
          <a:p>
            <a:pPr marL="1200150" lvl="3" indent="-342900" eaLnBrk="1" hangingPunct="1"/>
            <a:r>
              <a:rPr lang="en-US" sz="1200" dirty="0" smtClean="0">
                <a:solidFill>
                  <a:schemeClr val="accent2"/>
                </a:solidFill>
              </a:rPr>
              <a:t>Stat. 1uA (max)</a:t>
            </a:r>
          </a:p>
          <a:p>
            <a:pPr lvl="1" eaLnBrk="1" hangingPunct="1"/>
            <a:r>
              <a:rPr lang="en-US" sz="1400" dirty="0" smtClean="0">
                <a:solidFill>
                  <a:schemeClr val="accent2"/>
                </a:solidFill>
              </a:rPr>
              <a:t>Temperature coefficient 50ppm/°C</a:t>
            </a:r>
          </a:p>
          <a:p>
            <a:pPr lvl="1" eaLnBrk="1" hangingPunct="1"/>
            <a:endParaRPr lang="en-US" sz="1400" dirty="0" smtClean="0">
              <a:solidFill>
                <a:schemeClr val="accent2"/>
              </a:solidFill>
            </a:endParaRPr>
          </a:p>
          <a:p>
            <a:pPr lvl="1" eaLnBrk="1" hangingPunct="1"/>
            <a:endParaRPr lang="en-US" sz="1400" dirty="0" smtClean="0">
              <a:solidFill>
                <a:schemeClr val="accent2"/>
              </a:solidFill>
            </a:endParaRPr>
          </a:p>
          <a:p>
            <a:pPr eaLnBrk="1" hangingPunct="1"/>
            <a:r>
              <a:rPr sz="1600" dirty="0" smtClean="0">
                <a:solidFill>
                  <a:schemeClr val="accent2"/>
                </a:solidFill>
              </a:rPr>
              <a:t>Dimensions (not hardened)</a:t>
            </a:r>
          </a:p>
          <a:p>
            <a:pPr lvl="1" eaLnBrk="1" hangingPunct="1"/>
            <a:r>
              <a:rPr lang="en-US" sz="1400" dirty="0" smtClean="0">
                <a:solidFill>
                  <a:schemeClr val="accent2"/>
                </a:solidFill>
              </a:rPr>
              <a:t>X=159um, Y=242um</a:t>
            </a:r>
          </a:p>
          <a:p>
            <a:pPr lvl="1" eaLnBrk="1" hangingPunct="1"/>
            <a:endParaRPr lang="en-US" sz="1400" dirty="0" smtClean="0">
              <a:solidFill>
                <a:schemeClr val="accent2"/>
              </a:solidFill>
            </a:endParaRPr>
          </a:p>
          <a:p>
            <a:pPr lvl="1" eaLnBrk="1" hangingPunct="1"/>
            <a:endParaRPr lang="en-US" sz="1400" dirty="0" smtClean="0">
              <a:solidFill>
                <a:schemeClr val="accent2"/>
              </a:solidFill>
            </a:endParaRPr>
          </a:p>
          <a:p>
            <a:pPr eaLnBrk="1" hangingPunct="1"/>
            <a:r>
              <a:rPr sz="1600" dirty="0" smtClean="0">
                <a:solidFill>
                  <a:schemeClr val="accent2"/>
                </a:solidFill>
              </a:rPr>
              <a:t>Number of Pins</a:t>
            </a:r>
          </a:p>
          <a:p>
            <a:pPr lvl="1" eaLnBrk="1" hangingPunct="1"/>
            <a:r>
              <a:rPr lang="en-US" sz="1400" dirty="0" smtClean="0">
                <a:solidFill>
                  <a:schemeClr val="accent2"/>
                </a:solidFill>
              </a:rPr>
              <a:t>Total = 3 (1 + 2 Sup.)</a:t>
            </a:r>
          </a:p>
          <a:p>
            <a:pPr eaLnBrk="1" hangingPunct="1">
              <a:buFont typeface="Arial" charset="0"/>
              <a:buNone/>
            </a:pPr>
            <a:endParaRPr dirty="0" smtClean="0">
              <a:solidFill>
                <a:schemeClr val="accent2"/>
              </a:solidFill>
            </a:endParaRPr>
          </a:p>
          <a:p>
            <a:pPr eaLnBrk="1" hangingPunct="1">
              <a:buFont typeface="Arial" charset="0"/>
              <a:buNone/>
            </a:pPr>
            <a:endParaRPr dirty="0" smtClean="0">
              <a:solidFill>
                <a:schemeClr val="accent2"/>
              </a:solidFill>
            </a:endParaRPr>
          </a:p>
        </p:txBody>
      </p:sp>
      <p:sp>
        <p:nvSpPr>
          <p:cNvPr id="22532"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a:solidFill>
                  <a:schemeClr val="accent1"/>
                </a:solidFill>
                <a:latin typeface="Verdana" pitchFamily="34" charset="0"/>
              </a:rPr>
              <a:t>ATMX150RHA</a:t>
            </a:r>
          </a:p>
        </p:txBody>
      </p:sp>
      <p:sp>
        <p:nvSpPr>
          <p:cNvPr id="22534" name="Text Box 8"/>
          <p:cNvSpPr txBox="1">
            <a:spLocks noChangeArrowheads="1"/>
          </p:cNvSpPr>
          <p:nvPr/>
        </p:nvSpPr>
        <p:spPr bwMode="auto">
          <a:xfrm>
            <a:off x="4852988" y="6118225"/>
            <a:ext cx="2940050" cy="279400"/>
          </a:xfrm>
          <a:prstGeom prst="rect">
            <a:avLst/>
          </a:prstGeom>
          <a:noFill/>
          <a:ln w="9525">
            <a:noFill/>
            <a:miter lim="800000"/>
            <a:headEnd/>
            <a:tailEnd/>
          </a:ln>
        </p:spPr>
        <p:txBody>
          <a:bodyPr wrap="none" lIns="90000" tIns="46800" rIns="90000" bIns="46800">
            <a:spAutoFit/>
          </a:bodyPr>
          <a:lstStyle/>
          <a:p>
            <a:r>
              <a:rPr lang="en-US" sz="1200" i="1" dirty="0">
                <a:latin typeface="Verdana" pitchFamily="34" charset="0"/>
              </a:rPr>
              <a:t>Specification over -40°C to +85°C</a:t>
            </a:r>
          </a:p>
        </p:txBody>
      </p:sp>
      <p:pic>
        <p:nvPicPr>
          <p:cNvPr id="22535" name="Picture 6" descr="C:\Documents_and_Settings\vbriot\Local_Settings\Temp\jwrs2ohv.ea2.png"/>
          <p:cNvPicPr>
            <a:picLocks noChangeAspect="1" noChangeArrowheads="1"/>
          </p:cNvPicPr>
          <p:nvPr/>
        </p:nvPicPr>
        <p:blipFill>
          <a:blip r:embed="rId2" cstate="print"/>
          <a:srcRect/>
          <a:stretch>
            <a:fillRect/>
          </a:stretch>
        </p:blipFill>
        <p:spPr bwMode="auto">
          <a:xfrm>
            <a:off x="3733800" y="4522788"/>
            <a:ext cx="5172075" cy="1611312"/>
          </a:xfrm>
          <a:prstGeom prst="rect">
            <a:avLst/>
          </a:prstGeom>
          <a:noFill/>
          <a:ln w="9525">
            <a:noFill/>
            <a:miter lim="800000"/>
            <a:headEnd/>
            <a:tailEnd/>
          </a:ln>
        </p:spPr>
      </p:pic>
      <p:sp>
        <p:nvSpPr>
          <p:cNvPr id="7" name="Oval 6"/>
          <p:cNvSpPr/>
          <p:nvPr/>
        </p:nvSpPr>
        <p:spPr>
          <a:xfrm>
            <a:off x="7705817" y="4864963"/>
            <a:ext cx="399496" cy="20418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8071281" y="5345836"/>
            <a:ext cx="399496" cy="20418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a:solidFill>
                  <a:schemeClr val="accent1"/>
                </a:solidFill>
                <a:latin typeface="Verdana" pitchFamily="34" charset="0"/>
              </a:rPr>
              <a:t>ATMX150RHA</a:t>
            </a:r>
          </a:p>
        </p:txBody>
      </p:sp>
      <p:sp>
        <p:nvSpPr>
          <p:cNvPr id="27651" name="Rectangle 5"/>
          <p:cNvSpPr>
            <a:spLocks noChangeArrowheads="1"/>
          </p:cNvSpPr>
          <p:nvPr/>
        </p:nvSpPr>
        <p:spPr bwMode="auto">
          <a:xfrm>
            <a:off x="0" y="1905000"/>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7652" name="Rectangle 7"/>
          <p:cNvSpPr>
            <a:spLocks noChangeArrowheads="1"/>
          </p:cNvSpPr>
          <p:nvPr/>
        </p:nvSpPr>
        <p:spPr bwMode="auto">
          <a:xfrm>
            <a:off x="0" y="2286000"/>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7653" name="Rectangle 8"/>
          <p:cNvSpPr>
            <a:spLocks noChangeArrowheads="1"/>
          </p:cNvSpPr>
          <p:nvPr/>
        </p:nvSpPr>
        <p:spPr bwMode="auto">
          <a:xfrm>
            <a:off x="0" y="2471738"/>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7654" name="Rectangle 9"/>
          <p:cNvSpPr>
            <a:spLocks noChangeArrowheads="1"/>
          </p:cNvSpPr>
          <p:nvPr/>
        </p:nvSpPr>
        <p:spPr bwMode="auto">
          <a:xfrm>
            <a:off x="0" y="2571750"/>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7655" name="Rectangle 10"/>
          <p:cNvSpPr>
            <a:spLocks noChangeArrowheads="1"/>
          </p:cNvSpPr>
          <p:nvPr/>
        </p:nvSpPr>
        <p:spPr bwMode="auto">
          <a:xfrm>
            <a:off x="0" y="1652588"/>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7656" name="Rectangle 12"/>
          <p:cNvSpPr>
            <a:spLocks noChangeArrowheads="1"/>
          </p:cNvSpPr>
          <p:nvPr/>
        </p:nvSpPr>
        <p:spPr bwMode="auto">
          <a:xfrm>
            <a:off x="0" y="1685925"/>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7657" name="Rectangle 15"/>
          <p:cNvSpPr>
            <a:spLocks noChangeArrowheads="1"/>
          </p:cNvSpPr>
          <p:nvPr/>
        </p:nvSpPr>
        <p:spPr bwMode="auto">
          <a:xfrm>
            <a:off x="0" y="1952625"/>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11" name="Text Placeholder 17"/>
          <p:cNvSpPr>
            <a:spLocks noGrp="1"/>
          </p:cNvSpPr>
          <p:nvPr>
            <p:ph type="body" sz="quarter" idx="4294967295"/>
          </p:nvPr>
        </p:nvSpPr>
        <p:spPr>
          <a:xfrm>
            <a:off x="450850" y="835025"/>
            <a:ext cx="8250238" cy="457200"/>
          </a:xfrm>
          <a:prstGeom prst="rect">
            <a:avLst/>
          </a:prstGeom>
          <a:noFill/>
          <a:ln w="9525">
            <a:noFill/>
            <a:miter lim="800000"/>
            <a:headEnd/>
            <a:tailEnd/>
          </a:ln>
        </p:spPr>
        <p:txBody>
          <a:bodyPr/>
          <a:lstStyle/>
          <a:p>
            <a:pPr marL="304800" indent="-304800" defTabSz="742950">
              <a:lnSpc>
                <a:spcPct val="80000"/>
              </a:lnSpc>
              <a:buFontTx/>
              <a:buNone/>
              <a:defRPr/>
            </a:pPr>
            <a:r>
              <a:rPr lang="fr-FR" sz="1800" b="1" smtClean="0">
                <a:solidFill>
                  <a:schemeClr val="accent2"/>
                </a:solidFill>
                <a:latin typeface="Verdana" pitchFamily="34" charset="0"/>
              </a:rPr>
              <a:t>Multiplexer</a:t>
            </a:r>
            <a:endParaRPr lang="en-US" sz="1800" b="1" smtClean="0">
              <a:solidFill>
                <a:schemeClr val="accent2"/>
              </a:solidFill>
              <a:latin typeface="Verdana" pitchFamily="34" charset="0"/>
            </a:endParaRPr>
          </a:p>
          <a:p>
            <a:pPr marL="304800" indent="-304800" defTabSz="742950">
              <a:lnSpc>
                <a:spcPct val="80000"/>
              </a:lnSpc>
              <a:buFontTx/>
              <a:buNone/>
              <a:defRPr/>
            </a:pPr>
            <a:endParaRPr lang="en-US" sz="1800" b="1" dirty="0" smtClean="0">
              <a:solidFill>
                <a:schemeClr val="accent2"/>
              </a:solidFill>
              <a:latin typeface="Verdana" pitchFamily="34" charset="0"/>
            </a:endParaRPr>
          </a:p>
        </p:txBody>
      </p:sp>
      <p:sp>
        <p:nvSpPr>
          <p:cNvPr id="12" name="Content Placeholder 2"/>
          <p:cNvSpPr txBox="1">
            <a:spLocks/>
          </p:cNvSpPr>
          <p:nvPr/>
        </p:nvSpPr>
        <p:spPr>
          <a:xfrm>
            <a:off x="498143" y="1600199"/>
            <a:ext cx="8343900" cy="4335463"/>
          </a:xfrm>
          <a:prstGeom prst="rect">
            <a:avLst/>
          </a:prstGeom>
        </p:spPr>
        <p:txBody>
          <a:bodyPr>
            <a:normAutofit/>
          </a:bodyPr>
          <a:lstStyle/>
          <a:p>
            <a:pPr marL="342900" marR="0" lvl="0" indent="-342900" defTabSz="914400" latinLnBrk="0">
              <a:lnSpc>
                <a:spcPct val="100000"/>
              </a:lnSpc>
              <a:spcBef>
                <a:spcPct val="20000"/>
              </a:spcBef>
              <a:buClr>
                <a:schemeClr val="accent1"/>
              </a:buClr>
              <a:buSzPct val="120000"/>
              <a:buFont typeface="Arial" charset="0"/>
              <a:buChar char="•"/>
              <a:tabLst/>
              <a:defRPr/>
            </a:pPr>
            <a:r>
              <a:rPr lang="en-US" sz="1600" dirty="0" smtClean="0">
                <a:solidFill>
                  <a:schemeClr val="accent2"/>
                </a:solidFill>
                <a:latin typeface="+mn-lt"/>
              </a:rPr>
              <a:t>Features</a:t>
            </a:r>
          </a:p>
          <a:p>
            <a:pPr marL="742950" marR="0" lvl="1" indent="-285750" defTabSz="914400" latinLnBrk="0">
              <a:lnSpc>
                <a:spcPct val="100000"/>
              </a:lnSpc>
              <a:spcBef>
                <a:spcPct val="20000"/>
              </a:spcBef>
              <a:buClr>
                <a:schemeClr val="accent1"/>
              </a:buClr>
              <a:buSzPct val="120000"/>
              <a:buFont typeface="Arial" charset="0"/>
              <a:buChar char="•"/>
              <a:tabLst/>
              <a:defRPr/>
            </a:pPr>
            <a:r>
              <a:rPr lang="en-US" sz="1600" dirty="0" smtClean="0">
                <a:solidFill>
                  <a:schemeClr val="accent2"/>
                </a:solidFill>
                <a:latin typeface="+mn-lt"/>
              </a:rPr>
              <a:t>Placement : Core</a:t>
            </a:r>
          </a:p>
          <a:p>
            <a:pPr marL="742950" marR="0" lvl="1" indent="-285750" defTabSz="914400" latinLnBrk="0">
              <a:lnSpc>
                <a:spcPct val="100000"/>
              </a:lnSpc>
              <a:spcBef>
                <a:spcPct val="20000"/>
              </a:spcBef>
              <a:buClr>
                <a:schemeClr val="accent1"/>
              </a:buClr>
              <a:buSzPct val="120000"/>
              <a:buFont typeface="Arial" charset="0"/>
              <a:buChar char="•"/>
              <a:tabLst/>
              <a:defRPr/>
            </a:pPr>
            <a:r>
              <a:rPr lang="en-US" sz="1600" dirty="0" smtClean="0">
                <a:solidFill>
                  <a:schemeClr val="accent2"/>
                </a:solidFill>
                <a:latin typeface="+mn-lt"/>
              </a:rPr>
              <a:t>Supply: 3.3/1.8V</a:t>
            </a:r>
          </a:p>
          <a:p>
            <a:pPr marL="742950" marR="0" lvl="1" indent="-285750" defTabSz="914400" latinLnBrk="0">
              <a:lnSpc>
                <a:spcPct val="100000"/>
              </a:lnSpc>
              <a:spcBef>
                <a:spcPct val="20000"/>
              </a:spcBef>
              <a:buClr>
                <a:schemeClr val="accent1"/>
              </a:buClr>
              <a:buSzPct val="120000"/>
              <a:buFont typeface="Arial" charset="0"/>
              <a:buChar char="•"/>
              <a:tabLst/>
              <a:defRPr/>
            </a:pPr>
            <a:r>
              <a:rPr lang="fr-FR" sz="1600" dirty="0" smtClean="0">
                <a:solidFill>
                  <a:schemeClr val="accent2"/>
                </a:solidFill>
                <a:latin typeface="+mn-lt"/>
              </a:rPr>
              <a:t>8 </a:t>
            </a:r>
            <a:r>
              <a:rPr lang="fr-FR" sz="1600" dirty="0" err="1" smtClean="0">
                <a:solidFill>
                  <a:schemeClr val="accent2"/>
                </a:solidFill>
                <a:latin typeface="+mn-lt"/>
              </a:rPr>
              <a:t>channels</a:t>
            </a:r>
            <a:endParaRPr lang="fr-FR" sz="1600" dirty="0" smtClean="0">
              <a:solidFill>
                <a:schemeClr val="accent2"/>
              </a:solidFill>
              <a:latin typeface="+mn-lt"/>
            </a:endParaRPr>
          </a:p>
          <a:p>
            <a:pPr marL="742950" marR="0" lvl="1" indent="-285750" defTabSz="914400" latinLnBrk="0">
              <a:lnSpc>
                <a:spcPct val="100000"/>
              </a:lnSpc>
              <a:spcBef>
                <a:spcPct val="20000"/>
              </a:spcBef>
              <a:buClr>
                <a:schemeClr val="accent1"/>
              </a:buClr>
              <a:buSzPct val="120000"/>
              <a:buFont typeface="Arial" charset="0"/>
              <a:buChar char="•"/>
              <a:tabLst/>
              <a:defRPr/>
            </a:pPr>
            <a:endParaRPr lang="fr-FR" sz="1600" dirty="0" smtClean="0">
              <a:solidFill>
                <a:schemeClr val="accent2"/>
              </a:solidFill>
              <a:latin typeface="+mn-lt"/>
            </a:endParaRPr>
          </a:p>
          <a:p>
            <a:pPr marL="742950" marR="0" lvl="1" indent="-285750" defTabSz="914400" latinLnBrk="0">
              <a:lnSpc>
                <a:spcPct val="100000"/>
              </a:lnSpc>
              <a:spcBef>
                <a:spcPct val="20000"/>
              </a:spcBef>
              <a:buClr>
                <a:schemeClr val="accent1"/>
              </a:buClr>
              <a:buSzPct val="120000"/>
              <a:buFont typeface="Arial" charset="0"/>
              <a:buChar char="•"/>
              <a:tabLst/>
              <a:defRPr/>
            </a:pPr>
            <a:r>
              <a:rPr lang="en-GB" sz="1600" dirty="0" err="1" smtClean="0">
                <a:solidFill>
                  <a:schemeClr val="accent2"/>
                </a:solidFill>
                <a:latin typeface="+mn-lt"/>
              </a:rPr>
              <a:t>Analog</a:t>
            </a:r>
            <a:r>
              <a:rPr lang="en-GB" sz="1600" dirty="0" smtClean="0">
                <a:solidFill>
                  <a:schemeClr val="accent2"/>
                </a:solidFill>
                <a:latin typeface="+mn-lt"/>
              </a:rPr>
              <a:t> bandwidth  10MHz</a:t>
            </a:r>
          </a:p>
          <a:p>
            <a:pPr marL="742950" lvl="1" indent="-285750">
              <a:spcBef>
                <a:spcPct val="20000"/>
              </a:spcBef>
              <a:buClr>
                <a:schemeClr val="accent1"/>
              </a:buClr>
              <a:buSzPct val="120000"/>
              <a:buFont typeface="Arial" charset="0"/>
              <a:buChar char="•"/>
              <a:defRPr/>
            </a:pPr>
            <a:r>
              <a:rPr lang="en-GB" sz="1600" dirty="0" smtClean="0">
                <a:solidFill>
                  <a:schemeClr val="accent2"/>
                </a:solidFill>
                <a:latin typeface="+mn-lt"/>
              </a:rPr>
              <a:t>Cross talk &gt; 80dB @1MHz</a:t>
            </a:r>
          </a:p>
          <a:p>
            <a:pPr marL="742950" lvl="1" indent="-285750">
              <a:spcBef>
                <a:spcPct val="20000"/>
              </a:spcBef>
              <a:buClr>
                <a:schemeClr val="accent1"/>
              </a:buClr>
              <a:buSzPct val="120000"/>
              <a:buFont typeface="Arial" charset="0"/>
              <a:buChar char="•"/>
              <a:defRPr/>
            </a:pPr>
            <a:endParaRPr lang="en-GB" sz="1600" dirty="0" smtClean="0">
              <a:solidFill>
                <a:schemeClr val="accent2"/>
              </a:solidFill>
              <a:latin typeface="+mn-lt"/>
            </a:endParaRPr>
          </a:p>
          <a:p>
            <a:pPr lvl="1" indent="-12700">
              <a:spcBef>
                <a:spcPct val="20000"/>
              </a:spcBef>
              <a:buClr>
                <a:schemeClr val="hlink"/>
              </a:buClr>
              <a:buFont typeface="Arial" charset="0"/>
              <a:buChar char="§"/>
            </a:pPr>
            <a:endParaRPr lang="en-GB" sz="1600" dirty="0" smtClean="0">
              <a:solidFill>
                <a:schemeClr val="accent2"/>
              </a:solidFill>
              <a:latin typeface="+mn-lt"/>
            </a:endParaRPr>
          </a:p>
          <a:p>
            <a:pPr eaLnBrk="1" hangingPunct="1">
              <a:spcBef>
                <a:spcPct val="20000"/>
              </a:spcBef>
              <a:buClr>
                <a:schemeClr val="accent1"/>
              </a:buClr>
              <a:buSzPct val="120000"/>
              <a:buFont typeface="Arial" charset="0"/>
              <a:buChar char="•"/>
              <a:defRPr/>
            </a:pPr>
            <a:r>
              <a:rPr lang="en-US" sz="1600" dirty="0" smtClean="0">
                <a:solidFill>
                  <a:schemeClr val="accent2"/>
                </a:solidFill>
                <a:latin typeface="+mn-lt"/>
              </a:rPr>
              <a:t> Dimensions (not hardened)</a:t>
            </a:r>
          </a:p>
          <a:p>
            <a:pPr lvl="1" eaLnBrk="1" hangingPunct="1">
              <a:spcBef>
                <a:spcPct val="20000"/>
              </a:spcBef>
              <a:buClr>
                <a:schemeClr val="accent1"/>
              </a:buClr>
              <a:buSzPct val="120000"/>
              <a:buFont typeface="Arial" charset="0"/>
              <a:buChar char="•"/>
              <a:defRPr/>
            </a:pPr>
            <a:r>
              <a:rPr lang="en-US" sz="1600" dirty="0" smtClean="0">
                <a:solidFill>
                  <a:schemeClr val="accent2"/>
                </a:solidFill>
                <a:latin typeface="+mn-lt"/>
              </a:rPr>
              <a:t> X=540um, Y=85um</a:t>
            </a:r>
          </a:p>
          <a:p>
            <a:pPr lvl="1" indent="-12700">
              <a:spcBef>
                <a:spcPct val="20000"/>
              </a:spcBef>
              <a:buClr>
                <a:schemeClr val="hlink"/>
              </a:buClr>
              <a:buFont typeface="Arial" charset="0"/>
              <a:buChar char="§"/>
            </a:pPr>
            <a:endParaRPr lang="en-GB" sz="1600" dirty="0" smtClean="0">
              <a:solidFill>
                <a:schemeClr val="accent2"/>
              </a:solidFill>
              <a:latin typeface="+mn-lt"/>
            </a:endParaRPr>
          </a:p>
          <a:p>
            <a:pPr marL="742950" marR="0" lvl="1" indent="-285750" defTabSz="914400" latinLnBrk="0">
              <a:lnSpc>
                <a:spcPct val="100000"/>
              </a:lnSpc>
              <a:spcBef>
                <a:spcPct val="20000"/>
              </a:spcBef>
              <a:buClr>
                <a:schemeClr val="accent1"/>
              </a:buClr>
              <a:buSzPct val="120000"/>
              <a:buFont typeface="Arial" charset="0"/>
              <a:buChar char="•"/>
              <a:tabLst/>
              <a:defRPr/>
            </a:pPr>
            <a:endParaRPr lang="en-US" sz="1600" dirty="0" smtClean="0">
              <a:solidFill>
                <a:schemeClr val="accent2"/>
              </a:solidFill>
              <a:latin typeface="+mn-lt"/>
            </a:endParaRPr>
          </a:p>
          <a:p>
            <a:pPr marL="742950" marR="0" lvl="1" indent="-285750" defTabSz="914400" latinLnBrk="0">
              <a:lnSpc>
                <a:spcPct val="100000"/>
              </a:lnSpc>
              <a:spcBef>
                <a:spcPct val="20000"/>
              </a:spcBef>
              <a:buClr>
                <a:schemeClr val="accent1"/>
              </a:buClr>
              <a:buSzPct val="120000"/>
              <a:buFont typeface="Arial" charset="0"/>
              <a:buChar char="•"/>
              <a:tabLst/>
              <a:defRPr/>
            </a:pPr>
            <a:endParaRPr lang="en-US" sz="1600" dirty="0" smtClean="0">
              <a:solidFill>
                <a:schemeClr val="accent2"/>
              </a:solidFill>
              <a:latin typeface="+mn-lt"/>
            </a:endParaRPr>
          </a:p>
        </p:txBody>
      </p:sp>
      <p:pic>
        <p:nvPicPr>
          <p:cNvPr id="11265" name="Picture 1"/>
          <p:cNvPicPr>
            <a:picLocks noChangeAspect="1" noChangeArrowheads="1"/>
          </p:cNvPicPr>
          <p:nvPr/>
        </p:nvPicPr>
        <p:blipFill>
          <a:blip r:embed="rId2" cstate="print"/>
          <a:srcRect/>
          <a:stretch>
            <a:fillRect/>
          </a:stretch>
        </p:blipFill>
        <p:spPr bwMode="auto">
          <a:xfrm>
            <a:off x="5865505" y="172761"/>
            <a:ext cx="2314575" cy="2971800"/>
          </a:xfrm>
          <a:prstGeom prst="rect">
            <a:avLst/>
          </a:prstGeom>
          <a:noFill/>
          <a:ln w="9525">
            <a:noFill/>
            <a:miter lim="800000"/>
            <a:headEnd/>
            <a:tailEnd/>
          </a:ln>
          <a:effectLst/>
        </p:spPr>
      </p:pic>
      <p:sp>
        <p:nvSpPr>
          <p:cNvPr id="13" name="TextBox 6"/>
          <p:cNvSpPr txBox="1">
            <a:spLocks noChangeArrowheads="1"/>
          </p:cNvSpPr>
          <p:nvPr/>
        </p:nvSpPr>
        <p:spPr bwMode="auto">
          <a:xfrm>
            <a:off x="6563280" y="2815516"/>
            <a:ext cx="1155700" cy="276225"/>
          </a:xfrm>
          <a:prstGeom prst="rect">
            <a:avLst/>
          </a:prstGeom>
          <a:noFill/>
          <a:ln w="9525">
            <a:noFill/>
            <a:miter lim="800000"/>
            <a:headEnd/>
            <a:tailEnd/>
          </a:ln>
        </p:spPr>
        <p:txBody>
          <a:bodyPr wrap="none">
            <a:spAutoFit/>
          </a:bodyPr>
          <a:lstStyle/>
          <a:p>
            <a:r>
              <a:rPr lang="en-US" sz="1200" dirty="0"/>
              <a:t>Block diagram</a:t>
            </a:r>
          </a:p>
        </p:txBody>
      </p:sp>
      <p:pic>
        <p:nvPicPr>
          <p:cNvPr id="11266" name="Picture 2"/>
          <p:cNvPicPr>
            <a:picLocks noChangeAspect="1" noChangeArrowheads="1"/>
          </p:cNvPicPr>
          <p:nvPr/>
        </p:nvPicPr>
        <p:blipFill>
          <a:blip r:embed="rId3" cstate="print"/>
          <a:srcRect/>
          <a:stretch>
            <a:fillRect/>
          </a:stretch>
        </p:blipFill>
        <p:spPr bwMode="auto">
          <a:xfrm>
            <a:off x="4385568" y="3306947"/>
            <a:ext cx="4248197" cy="2990387"/>
          </a:xfrm>
          <a:prstGeom prst="rect">
            <a:avLst/>
          </a:prstGeom>
          <a:noFill/>
          <a:ln w="9525">
            <a:noFill/>
            <a:miter lim="800000"/>
            <a:headEnd/>
            <a:tailEnd/>
          </a:ln>
          <a:effectLst/>
        </p:spPr>
      </p:pic>
      <p:sp>
        <p:nvSpPr>
          <p:cNvPr id="15" name="Text Box 8"/>
          <p:cNvSpPr txBox="1">
            <a:spLocks noChangeArrowheads="1"/>
          </p:cNvSpPr>
          <p:nvPr/>
        </p:nvSpPr>
        <p:spPr bwMode="auto">
          <a:xfrm>
            <a:off x="4995031" y="6331289"/>
            <a:ext cx="2940050" cy="279400"/>
          </a:xfrm>
          <a:prstGeom prst="rect">
            <a:avLst/>
          </a:prstGeom>
          <a:noFill/>
          <a:ln w="9525">
            <a:noFill/>
            <a:miter lim="800000"/>
            <a:headEnd/>
            <a:tailEnd/>
          </a:ln>
        </p:spPr>
        <p:txBody>
          <a:bodyPr wrap="none" lIns="90000" tIns="46800" rIns="90000" bIns="46800">
            <a:spAutoFit/>
          </a:bodyPr>
          <a:lstStyle/>
          <a:p>
            <a:r>
              <a:rPr lang="en-US" sz="1200" i="1" dirty="0">
                <a:latin typeface="Verdana" pitchFamily="34" charset="0"/>
              </a:rPr>
              <a:t>Specification over -40°C to +85°C</a:t>
            </a:r>
          </a:p>
        </p:txBody>
      </p:sp>
      <p:sp>
        <p:nvSpPr>
          <p:cNvPr id="16" name="Oval 15"/>
          <p:cNvSpPr/>
          <p:nvPr/>
        </p:nvSpPr>
        <p:spPr>
          <a:xfrm>
            <a:off x="7838982" y="4909351"/>
            <a:ext cx="399496" cy="20418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7831584" y="6109316"/>
            <a:ext cx="399496" cy="20418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a:solidFill>
                  <a:schemeClr val="accent1"/>
                </a:solidFill>
                <a:latin typeface="Verdana" pitchFamily="34" charset="0"/>
              </a:rPr>
              <a:t>ATMX150RHA</a:t>
            </a:r>
          </a:p>
        </p:txBody>
      </p:sp>
      <p:sp>
        <p:nvSpPr>
          <p:cNvPr id="27651" name="Rectangle 5"/>
          <p:cNvSpPr>
            <a:spLocks noChangeArrowheads="1"/>
          </p:cNvSpPr>
          <p:nvPr/>
        </p:nvSpPr>
        <p:spPr bwMode="auto">
          <a:xfrm>
            <a:off x="0" y="1905000"/>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7652" name="Rectangle 7"/>
          <p:cNvSpPr>
            <a:spLocks noChangeArrowheads="1"/>
          </p:cNvSpPr>
          <p:nvPr/>
        </p:nvSpPr>
        <p:spPr bwMode="auto">
          <a:xfrm>
            <a:off x="0" y="2286000"/>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7653" name="Rectangle 8"/>
          <p:cNvSpPr>
            <a:spLocks noChangeArrowheads="1"/>
          </p:cNvSpPr>
          <p:nvPr/>
        </p:nvSpPr>
        <p:spPr bwMode="auto">
          <a:xfrm>
            <a:off x="0" y="2471738"/>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7654" name="Rectangle 9"/>
          <p:cNvSpPr>
            <a:spLocks noChangeArrowheads="1"/>
          </p:cNvSpPr>
          <p:nvPr/>
        </p:nvSpPr>
        <p:spPr bwMode="auto">
          <a:xfrm>
            <a:off x="0" y="2571750"/>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7655" name="Rectangle 10"/>
          <p:cNvSpPr>
            <a:spLocks noChangeArrowheads="1"/>
          </p:cNvSpPr>
          <p:nvPr/>
        </p:nvSpPr>
        <p:spPr bwMode="auto">
          <a:xfrm>
            <a:off x="0" y="1652588"/>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7656" name="Rectangle 12"/>
          <p:cNvSpPr>
            <a:spLocks noChangeArrowheads="1"/>
          </p:cNvSpPr>
          <p:nvPr/>
        </p:nvSpPr>
        <p:spPr bwMode="auto">
          <a:xfrm>
            <a:off x="0" y="1685925"/>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27657" name="Rectangle 15"/>
          <p:cNvSpPr>
            <a:spLocks noChangeArrowheads="1"/>
          </p:cNvSpPr>
          <p:nvPr/>
        </p:nvSpPr>
        <p:spPr bwMode="auto">
          <a:xfrm>
            <a:off x="0" y="1952625"/>
            <a:ext cx="9144000" cy="0"/>
          </a:xfrm>
          <a:prstGeom prst="rect">
            <a:avLst/>
          </a:prstGeom>
          <a:noFill/>
          <a:ln w="9525">
            <a:noFill/>
            <a:miter lim="800000"/>
            <a:headEnd/>
            <a:tailEnd/>
          </a:ln>
        </p:spPr>
        <p:txBody>
          <a:bodyPr wrap="none" lIns="90000" tIns="46800" rIns="90000" bIns="46800" anchor="ctr">
            <a:spAutoFit/>
          </a:bodyPr>
          <a:lstStyle/>
          <a:p>
            <a:endParaRPr lang="en-US"/>
          </a:p>
        </p:txBody>
      </p:sp>
      <p:sp>
        <p:nvSpPr>
          <p:cNvPr id="11" name="Text Placeholder 17"/>
          <p:cNvSpPr>
            <a:spLocks noGrp="1"/>
          </p:cNvSpPr>
          <p:nvPr>
            <p:ph type="body" sz="quarter" idx="4294967295"/>
          </p:nvPr>
        </p:nvSpPr>
        <p:spPr>
          <a:xfrm>
            <a:off x="450850" y="835025"/>
            <a:ext cx="8250238" cy="457200"/>
          </a:xfrm>
          <a:prstGeom prst="rect">
            <a:avLst/>
          </a:prstGeom>
          <a:noFill/>
          <a:ln w="9525">
            <a:noFill/>
            <a:miter lim="800000"/>
            <a:headEnd/>
            <a:tailEnd/>
          </a:ln>
        </p:spPr>
        <p:txBody>
          <a:bodyPr/>
          <a:lstStyle/>
          <a:p>
            <a:pPr marL="304800" indent="-304800" defTabSz="742950">
              <a:lnSpc>
                <a:spcPct val="80000"/>
              </a:lnSpc>
              <a:buFontTx/>
              <a:buNone/>
              <a:defRPr/>
            </a:pPr>
            <a:r>
              <a:rPr lang="fr-FR" sz="1800" b="1" dirty="0" err="1" smtClean="0">
                <a:solidFill>
                  <a:schemeClr val="accent2"/>
                </a:solidFill>
                <a:latin typeface="Verdana" pitchFamily="34" charset="0"/>
              </a:rPr>
              <a:t>Regulator</a:t>
            </a:r>
            <a:endParaRPr lang="en-US" sz="1800" b="1" dirty="0" smtClean="0">
              <a:solidFill>
                <a:schemeClr val="accent2"/>
              </a:solidFill>
              <a:latin typeface="Verdana" pitchFamily="34" charset="0"/>
            </a:endParaRPr>
          </a:p>
          <a:p>
            <a:pPr marL="304800" indent="-304800" defTabSz="742950">
              <a:lnSpc>
                <a:spcPct val="80000"/>
              </a:lnSpc>
              <a:buFontTx/>
              <a:buNone/>
              <a:defRPr/>
            </a:pPr>
            <a:endParaRPr lang="en-US" sz="1800" b="1" dirty="0" smtClean="0">
              <a:solidFill>
                <a:schemeClr val="accent2"/>
              </a:solidFill>
              <a:latin typeface="Verdana" pitchFamily="34" charset="0"/>
            </a:endParaRPr>
          </a:p>
        </p:txBody>
      </p:sp>
      <p:sp>
        <p:nvSpPr>
          <p:cNvPr id="12" name="Content Placeholder 2"/>
          <p:cNvSpPr txBox="1">
            <a:spLocks/>
          </p:cNvSpPr>
          <p:nvPr/>
        </p:nvSpPr>
        <p:spPr>
          <a:xfrm>
            <a:off x="469568" y="1328736"/>
            <a:ext cx="8343900" cy="4335463"/>
          </a:xfrm>
          <a:prstGeom prst="rect">
            <a:avLst/>
          </a:prstGeom>
        </p:spPr>
        <p:txBody>
          <a:bodyPr>
            <a:normAutofit/>
          </a:bodyPr>
          <a:lstStyle/>
          <a:p>
            <a:pPr marL="342900" marR="0" lvl="0" indent="-342900" defTabSz="914400" latinLnBrk="0">
              <a:lnSpc>
                <a:spcPct val="100000"/>
              </a:lnSpc>
              <a:spcBef>
                <a:spcPct val="20000"/>
              </a:spcBef>
              <a:buClr>
                <a:schemeClr val="accent1"/>
              </a:buClr>
              <a:buSzPct val="120000"/>
              <a:buFont typeface="Arial" charset="0"/>
              <a:buChar char="•"/>
              <a:tabLst/>
              <a:defRPr/>
            </a:pPr>
            <a:r>
              <a:rPr lang="en-US" sz="1600" dirty="0" smtClean="0">
                <a:solidFill>
                  <a:schemeClr val="accent2"/>
                </a:solidFill>
                <a:latin typeface="+mn-lt"/>
              </a:rPr>
              <a:t>Features</a:t>
            </a:r>
          </a:p>
          <a:p>
            <a:pPr marL="742950" marR="0" lvl="1" indent="-285750" defTabSz="914400" latinLnBrk="0">
              <a:lnSpc>
                <a:spcPct val="100000"/>
              </a:lnSpc>
              <a:spcBef>
                <a:spcPct val="20000"/>
              </a:spcBef>
              <a:buClr>
                <a:schemeClr val="accent1"/>
              </a:buClr>
              <a:buSzPct val="120000"/>
              <a:buFont typeface="Arial" charset="0"/>
              <a:buChar char="•"/>
              <a:tabLst/>
              <a:defRPr/>
            </a:pPr>
            <a:r>
              <a:rPr lang="en-US" sz="1600" dirty="0" smtClean="0">
                <a:solidFill>
                  <a:schemeClr val="accent2"/>
                </a:solidFill>
                <a:latin typeface="+mn-lt"/>
              </a:rPr>
              <a:t>Placement : periphery</a:t>
            </a:r>
          </a:p>
          <a:p>
            <a:pPr marL="742950" marR="0" lvl="1" indent="-285750" defTabSz="914400" latinLnBrk="0">
              <a:lnSpc>
                <a:spcPct val="100000"/>
              </a:lnSpc>
              <a:spcBef>
                <a:spcPct val="20000"/>
              </a:spcBef>
              <a:buClr>
                <a:schemeClr val="accent1"/>
              </a:buClr>
              <a:buSzPct val="120000"/>
              <a:buFont typeface="Arial" charset="0"/>
              <a:buChar char="•"/>
              <a:tabLst/>
              <a:defRPr/>
            </a:pPr>
            <a:r>
              <a:rPr lang="en-US" sz="1600" dirty="0" smtClean="0">
                <a:solidFill>
                  <a:schemeClr val="accent2"/>
                </a:solidFill>
                <a:latin typeface="+mn-lt"/>
              </a:rPr>
              <a:t>Supply: 3.3V</a:t>
            </a:r>
          </a:p>
          <a:p>
            <a:pPr marL="742950" marR="0" lvl="1" indent="-285750" defTabSz="914400" latinLnBrk="0">
              <a:lnSpc>
                <a:spcPct val="100000"/>
              </a:lnSpc>
              <a:spcBef>
                <a:spcPct val="20000"/>
              </a:spcBef>
              <a:buClr>
                <a:schemeClr val="accent1"/>
              </a:buClr>
              <a:buSzPct val="120000"/>
              <a:buFont typeface="Arial" charset="0"/>
              <a:buChar char="•"/>
              <a:tabLst/>
              <a:defRPr/>
            </a:pPr>
            <a:r>
              <a:rPr lang="en-GB" sz="1600" dirty="0" smtClean="0">
                <a:solidFill>
                  <a:schemeClr val="accent2"/>
                </a:solidFill>
                <a:latin typeface="+mn-lt"/>
              </a:rPr>
              <a:t>Delivering 1.8V @100mA</a:t>
            </a:r>
          </a:p>
          <a:p>
            <a:pPr lvl="1" indent="-12700">
              <a:spcBef>
                <a:spcPct val="20000"/>
              </a:spcBef>
              <a:buClr>
                <a:schemeClr val="hlink"/>
              </a:buClr>
              <a:buFont typeface="Arial" charset="0"/>
              <a:buChar char="§"/>
            </a:pPr>
            <a:endParaRPr lang="en-GB" sz="1600" dirty="0" smtClean="0">
              <a:solidFill>
                <a:schemeClr val="accent2"/>
              </a:solidFill>
              <a:latin typeface="+mn-lt"/>
            </a:endParaRPr>
          </a:p>
          <a:p>
            <a:pPr eaLnBrk="1" hangingPunct="1">
              <a:spcBef>
                <a:spcPct val="20000"/>
              </a:spcBef>
              <a:buClr>
                <a:schemeClr val="accent1"/>
              </a:buClr>
              <a:buSzPct val="120000"/>
              <a:buFont typeface="Arial" charset="0"/>
              <a:buChar char="•"/>
              <a:defRPr/>
            </a:pPr>
            <a:r>
              <a:rPr lang="en-US" sz="1600" dirty="0" smtClean="0">
                <a:solidFill>
                  <a:schemeClr val="accent2"/>
                </a:solidFill>
                <a:latin typeface="+mn-lt"/>
              </a:rPr>
              <a:t> Dimensions (not hardened)</a:t>
            </a:r>
          </a:p>
          <a:p>
            <a:pPr lvl="1" eaLnBrk="1" hangingPunct="1">
              <a:spcBef>
                <a:spcPct val="20000"/>
              </a:spcBef>
              <a:buClr>
                <a:schemeClr val="accent1"/>
              </a:buClr>
              <a:buSzPct val="120000"/>
              <a:buFont typeface="Arial" charset="0"/>
              <a:buChar char="•"/>
              <a:defRPr/>
            </a:pPr>
            <a:r>
              <a:rPr lang="en-US" sz="1600" dirty="0" smtClean="0">
                <a:solidFill>
                  <a:schemeClr val="accent2"/>
                </a:solidFill>
                <a:latin typeface="+mn-lt"/>
              </a:rPr>
              <a:t> X=350um, Y=560um</a:t>
            </a:r>
          </a:p>
          <a:p>
            <a:pPr lvl="1" indent="-12700">
              <a:spcBef>
                <a:spcPct val="20000"/>
              </a:spcBef>
              <a:buClr>
                <a:schemeClr val="hlink"/>
              </a:buClr>
              <a:buFont typeface="Arial" charset="0"/>
              <a:buChar char="§"/>
            </a:pPr>
            <a:endParaRPr lang="en-GB" sz="1600" dirty="0" smtClean="0">
              <a:solidFill>
                <a:schemeClr val="accent2"/>
              </a:solidFill>
              <a:latin typeface="+mn-lt"/>
            </a:endParaRPr>
          </a:p>
          <a:p>
            <a:pPr marL="742950" marR="0" lvl="1" indent="-285750" defTabSz="914400" latinLnBrk="0">
              <a:lnSpc>
                <a:spcPct val="100000"/>
              </a:lnSpc>
              <a:spcBef>
                <a:spcPct val="20000"/>
              </a:spcBef>
              <a:buClr>
                <a:schemeClr val="accent1"/>
              </a:buClr>
              <a:buSzPct val="120000"/>
              <a:buFont typeface="Arial" charset="0"/>
              <a:buChar char="•"/>
              <a:tabLst/>
              <a:defRPr/>
            </a:pPr>
            <a:endParaRPr lang="en-US" sz="1600" dirty="0" smtClean="0">
              <a:solidFill>
                <a:schemeClr val="accent2"/>
              </a:solidFill>
              <a:latin typeface="+mn-lt"/>
            </a:endParaRPr>
          </a:p>
          <a:p>
            <a:pPr marL="742950" marR="0" lvl="1" indent="-285750" defTabSz="914400" latinLnBrk="0">
              <a:lnSpc>
                <a:spcPct val="100000"/>
              </a:lnSpc>
              <a:spcBef>
                <a:spcPct val="20000"/>
              </a:spcBef>
              <a:buClr>
                <a:schemeClr val="accent1"/>
              </a:buClr>
              <a:buSzPct val="120000"/>
              <a:buFont typeface="Arial" charset="0"/>
              <a:buChar char="•"/>
              <a:tabLst/>
              <a:defRPr/>
            </a:pPr>
            <a:endParaRPr lang="en-US" sz="1600" dirty="0" smtClean="0">
              <a:solidFill>
                <a:schemeClr val="accent2"/>
              </a:solidFill>
              <a:latin typeface="+mn-lt"/>
            </a:endParaRPr>
          </a:p>
        </p:txBody>
      </p:sp>
      <p:sp>
        <p:nvSpPr>
          <p:cNvPr id="13" name="TextBox 6"/>
          <p:cNvSpPr txBox="1">
            <a:spLocks noChangeArrowheads="1"/>
          </p:cNvSpPr>
          <p:nvPr/>
        </p:nvSpPr>
        <p:spPr bwMode="auto">
          <a:xfrm>
            <a:off x="6734175" y="3290887"/>
            <a:ext cx="1155700" cy="276225"/>
          </a:xfrm>
          <a:prstGeom prst="rect">
            <a:avLst/>
          </a:prstGeom>
          <a:noFill/>
          <a:ln w="9525">
            <a:noFill/>
            <a:miter lim="800000"/>
            <a:headEnd/>
            <a:tailEnd/>
          </a:ln>
        </p:spPr>
        <p:txBody>
          <a:bodyPr wrap="none">
            <a:spAutoFit/>
          </a:bodyPr>
          <a:lstStyle/>
          <a:p>
            <a:r>
              <a:rPr lang="en-US" sz="1200" dirty="0"/>
              <a:t>Block diagram</a:t>
            </a:r>
          </a:p>
        </p:txBody>
      </p:sp>
      <p:pic>
        <p:nvPicPr>
          <p:cNvPr id="99330" name="Picture 2"/>
          <p:cNvPicPr>
            <a:picLocks noChangeAspect="1" noChangeArrowheads="1"/>
          </p:cNvPicPr>
          <p:nvPr/>
        </p:nvPicPr>
        <p:blipFill>
          <a:blip r:embed="rId2" cstate="print"/>
          <a:srcRect/>
          <a:stretch>
            <a:fillRect/>
          </a:stretch>
        </p:blipFill>
        <p:spPr bwMode="auto">
          <a:xfrm>
            <a:off x="5476875" y="909637"/>
            <a:ext cx="3390900" cy="2381250"/>
          </a:xfrm>
          <a:prstGeom prst="rect">
            <a:avLst/>
          </a:prstGeom>
          <a:noFill/>
          <a:ln w="9525">
            <a:noFill/>
            <a:miter lim="800000"/>
            <a:headEnd/>
            <a:tailEnd/>
          </a:ln>
          <a:effectLst/>
        </p:spPr>
      </p:pic>
      <p:pic>
        <p:nvPicPr>
          <p:cNvPr id="99332" name="Picture 4"/>
          <p:cNvPicPr>
            <a:picLocks noChangeAspect="1" noChangeArrowheads="1"/>
          </p:cNvPicPr>
          <p:nvPr/>
        </p:nvPicPr>
        <p:blipFill>
          <a:blip r:embed="rId3" cstate="print"/>
          <a:srcRect/>
          <a:stretch>
            <a:fillRect/>
          </a:stretch>
        </p:blipFill>
        <p:spPr bwMode="auto">
          <a:xfrm>
            <a:off x="2236788" y="3538538"/>
            <a:ext cx="6526213" cy="2581275"/>
          </a:xfrm>
          <a:prstGeom prst="rect">
            <a:avLst/>
          </a:prstGeom>
          <a:noFill/>
          <a:ln w="9525">
            <a:noFill/>
            <a:miter lim="800000"/>
            <a:headEnd/>
            <a:tailEnd/>
          </a:ln>
          <a:effectLst/>
        </p:spPr>
      </p:pic>
      <p:sp>
        <p:nvSpPr>
          <p:cNvPr id="17" name="Text Box 8"/>
          <p:cNvSpPr txBox="1">
            <a:spLocks noChangeArrowheads="1"/>
          </p:cNvSpPr>
          <p:nvPr/>
        </p:nvSpPr>
        <p:spPr bwMode="auto">
          <a:xfrm>
            <a:off x="4852988" y="6118225"/>
            <a:ext cx="2940050" cy="279400"/>
          </a:xfrm>
          <a:prstGeom prst="rect">
            <a:avLst/>
          </a:prstGeom>
          <a:noFill/>
          <a:ln w="9525">
            <a:noFill/>
            <a:miter lim="800000"/>
            <a:headEnd/>
            <a:tailEnd/>
          </a:ln>
        </p:spPr>
        <p:txBody>
          <a:bodyPr wrap="none" lIns="90000" tIns="46800" rIns="90000" bIns="46800">
            <a:spAutoFit/>
          </a:bodyPr>
          <a:lstStyle/>
          <a:p>
            <a:r>
              <a:rPr lang="en-US" sz="1200" i="1">
                <a:latin typeface="Verdana" pitchFamily="34" charset="0"/>
              </a:rPr>
              <a:t>Specification over -40°C to +85°C</a:t>
            </a:r>
          </a:p>
        </p:txBody>
      </p:sp>
      <p:sp>
        <p:nvSpPr>
          <p:cNvPr id="18" name="Oval 17"/>
          <p:cNvSpPr/>
          <p:nvPr/>
        </p:nvSpPr>
        <p:spPr>
          <a:xfrm>
            <a:off x="7590407" y="3968319"/>
            <a:ext cx="399496" cy="20418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quarter" idx="18"/>
          </p:nvPr>
        </p:nvSpPr>
        <p:spPr/>
        <p:txBody>
          <a:bodyPr/>
          <a:lstStyle/>
          <a:p>
            <a:r>
              <a:rPr lang="en-US" dirty="0" smtClean="0"/>
              <a:t>ASIC Platform</a:t>
            </a:r>
          </a:p>
          <a:p>
            <a:endParaRPr lang="en-US" dirty="0" smtClean="0"/>
          </a:p>
          <a:p>
            <a:r>
              <a:rPr lang="en-US" dirty="0" smtClean="0"/>
              <a:t>ATMX150RHA</a:t>
            </a:r>
          </a:p>
          <a:p>
            <a:pPr lvl="1"/>
            <a:r>
              <a:rPr lang="en-US" dirty="0" smtClean="0"/>
              <a:t>Features</a:t>
            </a:r>
          </a:p>
          <a:p>
            <a:pPr lvl="1"/>
            <a:r>
              <a:rPr lang="en-US" dirty="0" smtClean="0"/>
              <a:t>Design Flows</a:t>
            </a:r>
          </a:p>
          <a:p>
            <a:pPr lvl="1"/>
            <a:r>
              <a:rPr lang="en-US" dirty="0" smtClean="0"/>
              <a:t>ATMEL Analog Cells</a:t>
            </a:r>
          </a:p>
          <a:p>
            <a:pPr lvl="1"/>
            <a:r>
              <a:rPr lang="en-US" dirty="0" smtClean="0"/>
              <a:t>Partner IP: ISD </a:t>
            </a:r>
            <a:r>
              <a:rPr lang="en-US" dirty="0" err="1" smtClean="0"/>
              <a:t>exemple</a:t>
            </a:r>
            <a:endParaRPr lang="en-US" dirty="0" smtClean="0"/>
          </a:p>
          <a:p>
            <a:endParaRPr lang="en-US" dirty="0" smtClean="0"/>
          </a:p>
          <a:p>
            <a:r>
              <a:rPr lang="en-US" dirty="0" smtClean="0"/>
              <a:t>Digital IPs</a:t>
            </a:r>
          </a:p>
          <a:p>
            <a:endParaRPr lang="en-US" dirty="0" smtClean="0"/>
          </a:p>
          <a:p>
            <a:r>
              <a:rPr lang="en-US" dirty="0" smtClean="0"/>
              <a:t>Schedule</a:t>
            </a:r>
          </a:p>
          <a:p>
            <a:endParaRPr lang="en-US" dirty="0" smtClean="0"/>
          </a:p>
          <a:p>
            <a:r>
              <a:rPr lang="en-US" dirty="0" smtClean="0"/>
              <a:t>Roadmap</a:t>
            </a:r>
          </a:p>
          <a:p>
            <a:endParaRPr lang="en-US" dirty="0" smtClean="0"/>
          </a:p>
          <a:p>
            <a:endParaRPr lang="fr-FR" dirty="0" smtClean="0"/>
          </a:p>
          <a:p>
            <a:endParaRPr lang="en-US" dirty="0" smtClean="0"/>
          </a:p>
          <a:p>
            <a:endParaRPr lang="en-US" dirty="0"/>
          </a:p>
        </p:txBody>
      </p:sp>
      <p:sp>
        <p:nvSpPr>
          <p:cNvPr id="8" name="Title 7"/>
          <p:cNvSpPr>
            <a:spLocks noGrp="1"/>
          </p:cNvSpPr>
          <p:nvPr>
            <p:ph type="title"/>
          </p:nvPr>
        </p:nvSpPr>
        <p:spPr/>
        <p:txBody>
          <a:bodyPr/>
          <a:lstStyle/>
          <a:p>
            <a:r>
              <a:rPr lang="fr-FR" dirty="0" smtClean="0"/>
              <a:t>Agenda</a:t>
            </a:r>
            <a:endParaRPr lang="en-US" dirty="0"/>
          </a:p>
        </p:txBody>
      </p:sp>
      <p:sp>
        <p:nvSpPr>
          <p:cNvPr id="6" name="Date Placeholder 5"/>
          <p:cNvSpPr>
            <a:spLocks noGrp="1"/>
          </p:cNvSpPr>
          <p:nvPr>
            <p:ph type="dt" sz="half" idx="4294967295"/>
          </p:nvPr>
        </p:nvSpPr>
        <p:spPr>
          <a:xfrm>
            <a:off x="7004050" y="6465888"/>
            <a:ext cx="806450" cy="211137"/>
          </a:xfrm>
          <a:prstGeom prst="rect">
            <a:avLst/>
          </a:prstGeom>
        </p:spPr>
        <p:txBody>
          <a:bodyPr/>
          <a:lstStyle/>
          <a:p>
            <a:pPr>
              <a:defRPr/>
            </a:pPr>
            <a:r>
              <a:rPr lang="en-US"/>
              <a:t>8/07/2013</a:t>
            </a:r>
            <a:endParaRPr lang="en-US" dirty="0"/>
          </a:p>
        </p:txBody>
      </p:sp>
      <p:sp>
        <p:nvSpPr>
          <p:cNvPr id="7" name="Footer Placeholder 6"/>
          <p:cNvSpPr>
            <a:spLocks noGrp="1"/>
          </p:cNvSpPr>
          <p:nvPr>
            <p:ph type="ftr" sz="quarter" idx="4294967295"/>
          </p:nvPr>
        </p:nvSpPr>
        <p:spPr>
          <a:xfrm>
            <a:off x="2724150" y="6462713"/>
            <a:ext cx="4257675" cy="388937"/>
          </a:xfrm>
          <a:prstGeom prst="rect">
            <a:avLst/>
          </a:prstGeom>
        </p:spPr>
        <p:txBody>
          <a:bodyPr/>
          <a:lstStyle/>
          <a:p>
            <a:pPr>
              <a:defRPr/>
            </a:pPr>
            <a:r>
              <a:rPr lang="en-US"/>
              <a:t>ESA/CNES/Atmel Steering</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3" name="Rectangle 3"/>
          <p:cNvSpPr>
            <a:spLocks noChangeArrowheads="1"/>
          </p:cNvSpPr>
          <p:nvPr/>
        </p:nvSpPr>
        <p:spPr bwMode="auto">
          <a:xfrm>
            <a:off x="304800" y="2209800"/>
            <a:ext cx="3276600" cy="3429000"/>
          </a:xfrm>
          <a:prstGeom prst="rect">
            <a:avLst/>
          </a:prstGeom>
          <a:noFill/>
          <a:ln w="9525" algn="ctr">
            <a:noFill/>
            <a:miter lim="800000"/>
            <a:headEnd/>
            <a:tailEnd/>
          </a:ln>
        </p:spPr>
        <p:txBody>
          <a:bodyPr/>
          <a:lstStyle/>
          <a:p>
            <a:pPr marL="342900" indent="-342900" eaLnBrk="0" hangingPunct="0">
              <a:spcBef>
                <a:spcPct val="20000"/>
              </a:spcBef>
              <a:buClr>
                <a:srgbClr val="1A63B3"/>
              </a:buClr>
              <a:buSzPct val="70000"/>
              <a:buFont typeface="Wingdings" pitchFamily="2" charset="2"/>
              <a:buChar char="§"/>
            </a:pPr>
            <a:r>
              <a:rPr lang="en-US" sz="1600" dirty="0" smtClean="0">
                <a:solidFill>
                  <a:srgbClr val="1A63B3"/>
                </a:solidFill>
                <a:latin typeface="Verdana" pitchFamily="34" charset="0"/>
                <a:ea typeface="ＭＳ Ｐゴシック" pitchFamily="34" charset="-128"/>
                <a:cs typeface="Arial" charset="0"/>
              </a:rPr>
              <a:t>Clock frequency 12.288MHz</a:t>
            </a:r>
          </a:p>
          <a:p>
            <a:pPr marL="342900" indent="-342900" eaLnBrk="0" hangingPunct="0">
              <a:spcBef>
                <a:spcPct val="20000"/>
              </a:spcBef>
              <a:buClr>
                <a:srgbClr val="1A63B3"/>
              </a:buClr>
              <a:buSzPct val="70000"/>
              <a:buFont typeface="Wingdings" pitchFamily="2" charset="2"/>
              <a:buChar char="§"/>
            </a:pPr>
            <a:r>
              <a:rPr lang="en-US" sz="1600" dirty="0" smtClean="0">
                <a:solidFill>
                  <a:srgbClr val="1A63B3"/>
                </a:solidFill>
                <a:latin typeface="Verdana" pitchFamily="34" charset="0"/>
                <a:ea typeface="ＭＳ Ｐゴシック" pitchFamily="34" charset="-128"/>
                <a:cs typeface="Arial" charset="0"/>
              </a:rPr>
              <a:t>Programmable oversampling ratio: </a:t>
            </a:r>
            <a:br>
              <a:rPr lang="en-US" sz="1600" dirty="0" smtClean="0">
                <a:solidFill>
                  <a:srgbClr val="1A63B3"/>
                </a:solidFill>
                <a:latin typeface="Verdana" pitchFamily="34" charset="0"/>
                <a:ea typeface="ＭＳ Ｐゴシック" pitchFamily="34" charset="-128"/>
                <a:cs typeface="Arial" charset="0"/>
              </a:rPr>
            </a:br>
            <a:r>
              <a:rPr lang="en-US" sz="1600" dirty="0" smtClean="0">
                <a:solidFill>
                  <a:srgbClr val="1A63B3"/>
                </a:solidFill>
                <a:latin typeface="Verdana" pitchFamily="34" charset="0"/>
                <a:ea typeface="ＭＳ Ｐゴシック" pitchFamily="34" charset="-128"/>
                <a:cs typeface="Arial" charset="0"/>
              </a:rPr>
              <a:t>x64 – x2048</a:t>
            </a:r>
          </a:p>
          <a:p>
            <a:pPr marL="342900" indent="-342900" eaLnBrk="0" hangingPunct="0">
              <a:spcBef>
                <a:spcPct val="20000"/>
              </a:spcBef>
              <a:buClr>
                <a:srgbClr val="1A63B3"/>
              </a:buClr>
              <a:buSzPct val="70000"/>
              <a:buFont typeface="Wingdings" pitchFamily="2" charset="2"/>
              <a:buChar char="§"/>
            </a:pPr>
            <a:r>
              <a:rPr lang="en-US" sz="1600" dirty="0" smtClean="0">
                <a:solidFill>
                  <a:srgbClr val="1A63B3"/>
                </a:solidFill>
                <a:latin typeface="Verdana" pitchFamily="34" charset="0"/>
                <a:ea typeface="ＭＳ Ｐゴシック" pitchFamily="34" charset="-128"/>
                <a:cs typeface="Arial" charset="0"/>
              </a:rPr>
              <a:t>Supplies: 1.8V digital core, 3.3V analog and I/Os</a:t>
            </a:r>
          </a:p>
          <a:p>
            <a:pPr marL="342900" indent="-342900" eaLnBrk="0" hangingPunct="0">
              <a:spcBef>
                <a:spcPct val="20000"/>
              </a:spcBef>
              <a:buClr>
                <a:srgbClr val="1A63B3"/>
              </a:buClr>
              <a:buSzPct val="70000"/>
              <a:buFont typeface="Wingdings" pitchFamily="2" charset="2"/>
              <a:buChar char="§"/>
            </a:pPr>
            <a:r>
              <a:rPr lang="en-US" sz="1600" dirty="0" smtClean="0">
                <a:solidFill>
                  <a:srgbClr val="1A63B3"/>
                </a:solidFill>
                <a:latin typeface="Verdana" pitchFamily="34" charset="0"/>
                <a:ea typeface="ＭＳ Ｐゴシック" pitchFamily="34" charset="-128"/>
                <a:cs typeface="Arial" charset="0"/>
              </a:rPr>
              <a:t>Correlated double sampling for </a:t>
            </a:r>
            <a:r>
              <a:rPr lang="en-US" sz="1600" dirty="0" err="1" smtClean="0">
                <a:solidFill>
                  <a:srgbClr val="1A63B3"/>
                </a:solidFill>
                <a:latin typeface="Verdana" pitchFamily="34" charset="0"/>
                <a:ea typeface="ＭＳ Ｐゴシック" pitchFamily="34" charset="-128"/>
                <a:cs typeface="Arial" charset="0"/>
              </a:rPr>
              <a:t>autozeroing</a:t>
            </a:r>
            <a:r>
              <a:rPr lang="en-US" sz="1600" dirty="0" smtClean="0">
                <a:solidFill>
                  <a:srgbClr val="1A63B3"/>
                </a:solidFill>
                <a:latin typeface="Verdana" pitchFamily="34" charset="0"/>
                <a:ea typeface="ＭＳ Ｐゴシック" pitchFamily="34" charset="-128"/>
                <a:cs typeface="Arial" charset="0"/>
              </a:rPr>
              <a:t> and elimination of low frequency (1/f) noise</a:t>
            </a:r>
            <a:endParaRPr lang="en-US" sz="1600" dirty="0">
              <a:solidFill>
                <a:srgbClr val="1A63B3"/>
              </a:solidFill>
              <a:latin typeface="Verdana" pitchFamily="34" charset="0"/>
              <a:ea typeface="ＭＳ Ｐゴシック" pitchFamily="34" charset="-128"/>
              <a:cs typeface="Arial" charset="0"/>
            </a:endParaRPr>
          </a:p>
          <a:p>
            <a:pPr marL="342900" indent="-342900" eaLnBrk="0" hangingPunct="0">
              <a:spcBef>
                <a:spcPct val="20000"/>
              </a:spcBef>
              <a:buClr>
                <a:srgbClr val="1A63B3"/>
              </a:buClr>
              <a:buSzPct val="70000"/>
              <a:buFont typeface="Wingdings" pitchFamily="2" charset="2"/>
              <a:buChar char="§"/>
            </a:pPr>
            <a:endParaRPr lang="en-US" sz="1600" dirty="0">
              <a:solidFill>
                <a:srgbClr val="1A63B3"/>
              </a:solidFill>
              <a:latin typeface="Verdana" pitchFamily="34" charset="0"/>
              <a:ea typeface="ＭＳ Ｐゴシック" pitchFamily="34" charset="-128"/>
              <a:cs typeface="Arial" charset="0"/>
            </a:endParaRPr>
          </a:p>
        </p:txBody>
      </p:sp>
      <p:sp>
        <p:nvSpPr>
          <p:cNvPr id="4" name="Date Placeholder 3"/>
          <p:cNvSpPr txBox="1">
            <a:spLocks noGrp="1"/>
          </p:cNvSpPr>
          <p:nvPr/>
        </p:nvSpPr>
        <p:spPr>
          <a:xfrm>
            <a:off x="7004050" y="6465888"/>
            <a:ext cx="806450" cy="211137"/>
          </a:xfrm>
          <a:prstGeom prst="rect">
            <a:avLst/>
          </a:prstGeom>
          <a:noFill/>
        </p:spPr>
        <p:txBody>
          <a:bodyPr lIns="0"/>
          <a:lstStyle/>
          <a:p>
            <a:pPr algn="r">
              <a:defRPr/>
            </a:pPr>
            <a:r>
              <a:rPr lang="en-US" sz="800">
                <a:solidFill>
                  <a:srgbClr val="5F5F5F"/>
                </a:solidFill>
                <a:latin typeface="Verdana"/>
                <a:cs typeface="Arial" charset="0"/>
              </a:rPr>
              <a:t>2013-06-13</a:t>
            </a:r>
            <a:endParaRPr lang="en-US" sz="800" dirty="0">
              <a:solidFill>
                <a:srgbClr val="5F5F5F"/>
              </a:solidFill>
              <a:latin typeface="Verdana"/>
              <a:cs typeface="Arial" charset="0"/>
            </a:endParaRPr>
          </a:p>
        </p:txBody>
      </p:sp>
      <p:sp>
        <p:nvSpPr>
          <p:cNvPr id="5" name="Footer Placeholder 4"/>
          <p:cNvSpPr txBox="1">
            <a:spLocks noGrp="1"/>
          </p:cNvSpPr>
          <p:nvPr/>
        </p:nvSpPr>
        <p:spPr>
          <a:xfrm>
            <a:off x="2724150" y="6462713"/>
            <a:ext cx="4257675" cy="388937"/>
          </a:xfrm>
          <a:prstGeom prst="rect">
            <a:avLst/>
          </a:prstGeom>
          <a:noFill/>
        </p:spPr>
        <p:txBody>
          <a:bodyPr lIns="0" rIns="0"/>
          <a:lstStyle/>
          <a:p>
            <a:pPr algn="r">
              <a:defRPr/>
            </a:pPr>
            <a:endParaRPr lang="en-US" sz="800">
              <a:solidFill>
                <a:srgbClr val="5F5F5F"/>
              </a:solidFill>
              <a:latin typeface="Verdana"/>
              <a:cs typeface="Arial" charset="0"/>
            </a:endParaRPr>
          </a:p>
        </p:txBody>
      </p:sp>
      <p:sp>
        <p:nvSpPr>
          <p:cNvPr id="300036" name="Title 1"/>
          <p:cNvSpPr>
            <a:spLocks/>
          </p:cNvSpPr>
          <p:nvPr/>
        </p:nvSpPr>
        <p:spPr bwMode="auto">
          <a:xfrm>
            <a:off x="609600" y="274638"/>
            <a:ext cx="8077200" cy="639762"/>
          </a:xfrm>
          <a:prstGeom prst="rect">
            <a:avLst/>
          </a:prstGeom>
          <a:noFill/>
          <a:ln w="9525">
            <a:noFill/>
            <a:miter lim="800000"/>
            <a:headEnd/>
            <a:tailEnd/>
          </a:ln>
        </p:spPr>
        <p:txBody>
          <a:bodyPr/>
          <a:lstStyle/>
          <a:p>
            <a:r>
              <a:rPr lang="fr-FR" sz="2200" b="1">
                <a:solidFill>
                  <a:srgbClr val="1A63B3"/>
                </a:solidFill>
                <a:latin typeface="Verdana" pitchFamily="34" charset="0"/>
                <a:cs typeface="Arial" charset="0"/>
              </a:rPr>
              <a:t>ADC24 IP Overview</a:t>
            </a:r>
            <a:endParaRPr lang="en-US" sz="2200" b="1">
              <a:solidFill>
                <a:srgbClr val="1A63B3"/>
              </a:solidFill>
              <a:latin typeface="Verdana" pitchFamily="34" charset="0"/>
              <a:cs typeface="Arial" charset="0"/>
            </a:endParaRPr>
          </a:p>
        </p:txBody>
      </p:sp>
      <p:pic>
        <p:nvPicPr>
          <p:cNvPr id="8" name="7 - Εικόνα" descr="Καταγραφή.JPG"/>
          <p:cNvPicPr>
            <a:picLocks noChangeAspect="1"/>
          </p:cNvPicPr>
          <p:nvPr/>
        </p:nvPicPr>
        <p:blipFill>
          <a:blip r:embed="rId2" cstate="print"/>
          <a:stretch>
            <a:fillRect/>
          </a:stretch>
        </p:blipFill>
        <p:spPr>
          <a:xfrm>
            <a:off x="3505200" y="2438400"/>
            <a:ext cx="5443538" cy="3793981"/>
          </a:xfrm>
          <a:prstGeom prst="rect">
            <a:avLst/>
          </a:prstGeom>
        </p:spPr>
      </p:pic>
      <p:sp>
        <p:nvSpPr>
          <p:cNvPr id="9" name="Rectangle 3"/>
          <p:cNvSpPr>
            <a:spLocks noChangeArrowheads="1"/>
          </p:cNvSpPr>
          <p:nvPr/>
        </p:nvSpPr>
        <p:spPr bwMode="auto">
          <a:xfrm>
            <a:off x="304800" y="1066800"/>
            <a:ext cx="8229600" cy="1447800"/>
          </a:xfrm>
          <a:prstGeom prst="rect">
            <a:avLst/>
          </a:prstGeom>
          <a:noFill/>
          <a:ln w="9525" algn="ctr">
            <a:noFill/>
            <a:miter lim="800000"/>
            <a:headEnd/>
            <a:tailEnd/>
          </a:ln>
        </p:spPr>
        <p:txBody>
          <a:bodyPr/>
          <a:lstStyle/>
          <a:p>
            <a:pPr marL="342900" indent="-342900" eaLnBrk="0" hangingPunct="0">
              <a:spcBef>
                <a:spcPct val="20000"/>
              </a:spcBef>
              <a:buClr>
                <a:srgbClr val="1A63B3"/>
              </a:buClr>
              <a:buSzPct val="70000"/>
              <a:buFont typeface="Wingdings" pitchFamily="2" charset="2"/>
              <a:buChar char="§"/>
            </a:pPr>
            <a:r>
              <a:rPr lang="fr-FR" sz="1600" dirty="0" err="1" smtClean="0">
                <a:solidFill>
                  <a:srgbClr val="1A63B3"/>
                </a:solidFill>
                <a:latin typeface="Verdana" pitchFamily="34" charset="0"/>
                <a:ea typeface="ＭＳ Ｐゴシック" pitchFamily="34" charset="-128"/>
                <a:cs typeface="Arial" charset="0"/>
              </a:rPr>
              <a:t>Discrete</a:t>
            </a:r>
            <a:r>
              <a:rPr lang="fr-FR" sz="1600" dirty="0" smtClean="0">
                <a:solidFill>
                  <a:srgbClr val="1A63B3"/>
                </a:solidFill>
                <a:latin typeface="Verdana" pitchFamily="34" charset="0"/>
                <a:ea typeface="ＭＳ Ｐゴシック" pitchFamily="34" charset="-128"/>
                <a:cs typeface="Arial" charset="0"/>
              </a:rPr>
              <a:t> time (</a:t>
            </a:r>
            <a:r>
              <a:rPr lang="fr-FR" sz="1600" dirty="0" err="1" smtClean="0">
                <a:solidFill>
                  <a:srgbClr val="1A63B3"/>
                </a:solidFill>
                <a:latin typeface="Verdana" pitchFamily="34" charset="0"/>
                <a:ea typeface="ＭＳ Ｐゴシック" pitchFamily="34" charset="-128"/>
                <a:cs typeface="Arial" charset="0"/>
              </a:rPr>
              <a:t>switched</a:t>
            </a:r>
            <a:r>
              <a:rPr lang="fr-FR" sz="1600" dirty="0" smtClean="0">
                <a:solidFill>
                  <a:srgbClr val="1A63B3"/>
                </a:solidFill>
                <a:latin typeface="Verdana" pitchFamily="34" charset="0"/>
                <a:ea typeface="ＭＳ Ｐゴシック" pitchFamily="34" charset="-128"/>
                <a:cs typeface="Arial" charset="0"/>
              </a:rPr>
              <a:t> </a:t>
            </a:r>
            <a:r>
              <a:rPr lang="fr-FR" sz="1600" dirty="0" err="1" smtClean="0">
                <a:solidFill>
                  <a:srgbClr val="1A63B3"/>
                </a:solidFill>
                <a:latin typeface="Verdana" pitchFamily="34" charset="0"/>
                <a:ea typeface="ＭＳ Ｐゴシック" pitchFamily="34" charset="-128"/>
                <a:cs typeface="Arial" charset="0"/>
              </a:rPr>
              <a:t>capacitor</a:t>
            </a:r>
            <a:r>
              <a:rPr lang="fr-FR" sz="1600" dirty="0" smtClean="0">
                <a:solidFill>
                  <a:srgbClr val="1A63B3"/>
                </a:solidFill>
                <a:latin typeface="Verdana" pitchFamily="34" charset="0"/>
                <a:ea typeface="ＭＳ Ｐゴシック" pitchFamily="34" charset="-128"/>
                <a:cs typeface="Arial" charset="0"/>
              </a:rPr>
              <a:t>), 2</a:t>
            </a:r>
            <a:r>
              <a:rPr lang="fr-FR" sz="1600" baseline="30000" dirty="0" smtClean="0">
                <a:solidFill>
                  <a:srgbClr val="1A63B3"/>
                </a:solidFill>
                <a:latin typeface="Verdana" pitchFamily="34" charset="0"/>
                <a:ea typeface="ＭＳ Ｐゴシック" pitchFamily="34" charset="-128"/>
                <a:cs typeface="Arial" charset="0"/>
              </a:rPr>
              <a:t>nd</a:t>
            </a:r>
            <a:r>
              <a:rPr lang="fr-FR" sz="1600" dirty="0" smtClean="0">
                <a:solidFill>
                  <a:srgbClr val="1A63B3"/>
                </a:solidFill>
                <a:latin typeface="Verdana" pitchFamily="34" charset="0"/>
                <a:ea typeface="ＭＳ Ｐゴシック" pitchFamily="34" charset="-128"/>
                <a:cs typeface="Arial" charset="0"/>
              </a:rPr>
              <a:t> </a:t>
            </a:r>
            <a:r>
              <a:rPr lang="fr-FR" sz="1600" dirty="0" err="1" smtClean="0">
                <a:solidFill>
                  <a:srgbClr val="1A63B3"/>
                </a:solidFill>
                <a:latin typeface="Verdana" pitchFamily="34" charset="0"/>
                <a:ea typeface="ＭＳ Ｐゴシック" pitchFamily="34" charset="-128"/>
                <a:cs typeface="Arial" charset="0"/>
              </a:rPr>
              <a:t>order</a:t>
            </a:r>
            <a:r>
              <a:rPr lang="fr-FR" sz="1600" dirty="0" smtClean="0">
                <a:solidFill>
                  <a:srgbClr val="1A63B3"/>
                </a:solidFill>
                <a:latin typeface="Verdana" pitchFamily="34" charset="0"/>
                <a:ea typeface="ＭＳ Ｐゴシック" pitchFamily="34" charset="-128"/>
                <a:cs typeface="Arial" charset="0"/>
              </a:rPr>
              <a:t> </a:t>
            </a:r>
            <a:r>
              <a:rPr lang="el-GR" sz="1600" dirty="0" smtClean="0">
                <a:solidFill>
                  <a:srgbClr val="1A63B3"/>
                </a:solidFill>
                <a:latin typeface="Verdana" pitchFamily="34" charset="0"/>
                <a:ea typeface="ＭＳ Ｐゴシック" pitchFamily="34" charset="-128"/>
                <a:cs typeface="Arial" charset="0"/>
              </a:rPr>
              <a:t>ΣΔ </a:t>
            </a:r>
            <a:r>
              <a:rPr lang="en-US" sz="1600" dirty="0" smtClean="0">
                <a:solidFill>
                  <a:srgbClr val="1A63B3"/>
                </a:solidFill>
                <a:latin typeface="Verdana" pitchFamily="34" charset="0"/>
                <a:ea typeface="ＭＳ Ｐゴシック" pitchFamily="34" charset="-128"/>
                <a:cs typeface="Arial" charset="0"/>
              </a:rPr>
              <a:t>modulator architecture</a:t>
            </a:r>
          </a:p>
          <a:p>
            <a:pPr marL="342900" indent="-342900" eaLnBrk="0" hangingPunct="0">
              <a:spcBef>
                <a:spcPct val="20000"/>
              </a:spcBef>
              <a:buClr>
                <a:srgbClr val="1A63B3"/>
              </a:buClr>
              <a:buSzPct val="70000"/>
              <a:buFont typeface="Wingdings" pitchFamily="2" charset="2"/>
              <a:buChar char="§"/>
            </a:pPr>
            <a:r>
              <a:rPr lang="en-US" sz="1600" dirty="0" smtClean="0">
                <a:solidFill>
                  <a:srgbClr val="1A63B3"/>
                </a:solidFill>
                <a:latin typeface="Verdana" pitchFamily="34" charset="0"/>
                <a:ea typeface="ＭＳ Ｐゴシック" pitchFamily="34" charset="-128"/>
                <a:cs typeface="Arial" charset="0"/>
              </a:rPr>
              <a:t>1 bit internal </a:t>
            </a:r>
            <a:r>
              <a:rPr lang="en-US" sz="1600" dirty="0" err="1" smtClean="0">
                <a:solidFill>
                  <a:srgbClr val="1A63B3"/>
                </a:solidFill>
                <a:latin typeface="Verdana" pitchFamily="34" charset="0"/>
                <a:ea typeface="ＭＳ Ｐゴシック" pitchFamily="34" charset="-128"/>
                <a:cs typeface="Arial" charset="0"/>
              </a:rPr>
              <a:t>quantizer</a:t>
            </a:r>
            <a:endParaRPr lang="fr-FR" sz="1600" dirty="0">
              <a:solidFill>
                <a:srgbClr val="1A63B3"/>
              </a:solidFill>
              <a:latin typeface="Verdana" pitchFamily="34" charset="0"/>
              <a:ea typeface="ＭＳ Ｐゴシック" pitchFamily="34" charset="-128"/>
              <a:cs typeface="Arial" charset="0"/>
            </a:endParaRPr>
          </a:p>
          <a:p>
            <a:pPr marL="342900" indent="-342900" eaLnBrk="0" hangingPunct="0">
              <a:spcBef>
                <a:spcPct val="20000"/>
              </a:spcBef>
              <a:buClr>
                <a:srgbClr val="1A63B3"/>
              </a:buClr>
              <a:buSzPct val="70000"/>
              <a:buFont typeface="Wingdings" pitchFamily="2" charset="2"/>
              <a:buChar char="§"/>
            </a:pPr>
            <a:r>
              <a:rPr lang="en-US" sz="1600" dirty="0" smtClean="0">
                <a:solidFill>
                  <a:srgbClr val="1A63B3"/>
                </a:solidFill>
                <a:latin typeface="Verdana" pitchFamily="34" charset="0"/>
                <a:ea typeface="ＭＳ Ｐゴシック" pitchFamily="34" charset="-128"/>
                <a:cs typeface="Arial" charset="0"/>
              </a:rPr>
              <a:t>Sampling frequency: 6kHz – 192kHz (up to 32kHz BW)</a:t>
            </a:r>
          </a:p>
          <a:p>
            <a:pPr marL="342900" indent="-342900" eaLnBrk="0" hangingPunct="0">
              <a:spcBef>
                <a:spcPct val="20000"/>
              </a:spcBef>
              <a:buClr>
                <a:srgbClr val="1A63B3"/>
              </a:buClr>
              <a:buSzPct val="70000"/>
              <a:buFont typeface="Wingdings" pitchFamily="2" charset="2"/>
              <a:buChar char="§"/>
            </a:pPr>
            <a:r>
              <a:rPr lang="en-US" sz="1600" dirty="0" smtClean="0">
                <a:solidFill>
                  <a:srgbClr val="1A63B3"/>
                </a:solidFill>
                <a:latin typeface="Verdana" pitchFamily="34" charset="0"/>
                <a:ea typeface="ＭＳ Ｐゴシック" pitchFamily="34" charset="-128"/>
                <a:cs typeface="Arial" charset="0"/>
              </a:rPr>
              <a:t>Available in stand-alone (SPI based) and parallel output versions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4" name="Title 9"/>
          <p:cNvSpPr>
            <a:spLocks noGrp="1"/>
          </p:cNvSpPr>
          <p:nvPr>
            <p:ph type="title"/>
          </p:nvPr>
        </p:nvSpPr>
        <p:spPr>
          <a:prstGeom prst="rect">
            <a:avLst/>
          </a:prstGeom>
        </p:spPr>
        <p:txBody>
          <a:bodyPr/>
          <a:lstStyle/>
          <a:p>
            <a:pPr eaLnBrk="1" hangingPunct="1"/>
            <a:r>
              <a:rPr lang="fr-FR" sz="2400" dirty="0" smtClean="0"/>
              <a:t>Atmel Aerospace ASIC Platform</a:t>
            </a:r>
            <a:endParaRPr lang="en-US" sz="2400" dirty="0" smtClean="0"/>
          </a:p>
        </p:txBody>
      </p:sp>
      <p:sp>
        <p:nvSpPr>
          <p:cNvPr id="179205" name="Text Placeholder 10"/>
          <p:cNvSpPr>
            <a:spLocks noGrp="1"/>
          </p:cNvSpPr>
          <p:nvPr>
            <p:ph type="body" sz="quarter" idx="14"/>
          </p:nvPr>
        </p:nvSpPr>
        <p:spPr>
          <a:prstGeom prst="rect">
            <a:avLst/>
          </a:prstGeom>
        </p:spPr>
        <p:txBody>
          <a:bodyPr/>
          <a:lstStyle/>
          <a:p>
            <a:pPr marL="0" indent="0" eaLnBrk="1" hangingPunct="1">
              <a:buFont typeface="Arial" charset="0"/>
              <a:buNone/>
            </a:pPr>
            <a:r>
              <a:rPr lang="fr-FR" sz="2000" dirty="0" smtClean="0">
                <a:solidFill>
                  <a:schemeClr val="accent2"/>
                </a:solidFill>
              </a:rPr>
              <a:t>Platform </a:t>
            </a:r>
            <a:r>
              <a:rPr lang="fr-FR" sz="2000" dirty="0" err="1" smtClean="0">
                <a:solidFill>
                  <a:schemeClr val="accent2"/>
                </a:solidFill>
              </a:rPr>
              <a:t>Development</a:t>
            </a:r>
            <a:r>
              <a:rPr lang="fr-FR" sz="2000" dirty="0" smtClean="0">
                <a:solidFill>
                  <a:schemeClr val="accent2"/>
                </a:solidFill>
              </a:rPr>
              <a:t> model for </a:t>
            </a:r>
            <a:r>
              <a:rPr lang="fr-FR" sz="2000" dirty="0" err="1" smtClean="0">
                <a:solidFill>
                  <a:schemeClr val="accent2"/>
                </a:solidFill>
              </a:rPr>
              <a:t>Cost</a:t>
            </a:r>
            <a:r>
              <a:rPr lang="fr-FR" sz="2000" dirty="0" smtClean="0">
                <a:solidFill>
                  <a:schemeClr val="accent2"/>
                </a:solidFill>
              </a:rPr>
              <a:t> Sharing</a:t>
            </a:r>
          </a:p>
          <a:p>
            <a:pPr marL="0" indent="0" eaLnBrk="1" hangingPunct="1">
              <a:buFont typeface="Arial" charset="0"/>
              <a:buNone/>
            </a:pPr>
            <a:r>
              <a:rPr lang="fr-FR" dirty="0" smtClean="0"/>
              <a:t>180nm, 150nm, 130nm, (90nm), 65nm</a:t>
            </a:r>
            <a:endParaRPr sz="2000" dirty="0" smtClean="0">
              <a:solidFill>
                <a:schemeClr val="accent2"/>
              </a:solidFill>
            </a:endParaRPr>
          </a:p>
        </p:txBody>
      </p:sp>
      <p:sp>
        <p:nvSpPr>
          <p:cNvPr id="21" name="AutoShape 6"/>
          <p:cNvSpPr>
            <a:spLocks/>
          </p:cNvSpPr>
          <p:nvPr/>
        </p:nvSpPr>
        <p:spPr bwMode="auto">
          <a:xfrm>
            <a:off x="2287588" y="3884613"/>
            <a:ext cx="2036762" cy="2041525"/>
          </a:xfrm>
          <a:custGeom>
            <a:avLst/>
            <a:gdLst>
              <a:gd name="T0" fmla="*/ 2147483647 w 21600"/>
              <a:gd name="T1" fmla="*/ 2147483647 h 21600"/>
              <a:gd name="T2" fmla="*/ 0 60000 65536"/>
              <a:gd name="T3" fmla="*/ 0 w 21600"/>
              <a:gd name="T4" fmla="*/ 0 h 21600"/>
              <a:gd name="T5" fmla="*/ 21600 w 21600"/>
              <a:gd name="T6" fmla="*/ 21600 h 21600"/>
            </a:gdLst>
            <a:ahLst/>
            <a:cxnLst>
              <a:cxn ang="T2">
                <a:pos x="T0" y="T1"/>
              </a:cxn>
            </a:cxnLst>
            <a:rect l="T3" t="T4" r="T5" b="T6"/>
            <a:pathLst>
              <a:path w="21600" h="21600">
                <a:moveTo>
                  <a:pt x="14627" y="12462"/>
                </a:moveTo>
                <a:cubicBezTo>
                  <a:pt x="10004" y="9818"/>
                  <a:pt x="7352" y="4985"/>
                  <a:pt x="7124" y="0"/>
                </a:cubicBezTo>
                <a:cubicBezTo>
                  <a:pt x="0" y="0"/>
                  <a:pt x="0" y="0"/>
                  <a:pt x="0" y="0"/>
                </a:cubicBezTo>
                <a:cubicBezTo>
                  <a:pt x="227" y="11782"/>
                  <a:pt x="9777" y="21298"/>
                  <a:pt x="21600" y="21600"/>
                </a:cubicBezTo>
                <a:cubicBezTo>
                  <a:pt x="21600" y="14501"/>
                  <a:pt x="21600" y="14501"/>
                  <a:pt x="21600" y="14501"/>
                </a:cubicBezTo>
                <a:cubicBezTo>
                  <a:pt x="19251" y="14350"/>
                  <a:pt x="16825" y="13745"/>
                  <a:pt x="14627" y="12462"/>
                </a:cubicBezTo>
                <a:close/>
                <a:moveTo>
                  <a:pt x="14627" y="12462"/>
                </a:moveTo>
              </a:path>
            </a:pathLst>
          </a:custGeom>
          <a:solidFill>
            <a:schemeClr val="tx1"/>
          </a:solidFill>
          <a:ln w="19050">
            <a:solidFill>
              <a:schemeClr val="bg1"/>
            </a:solidFill>
            <a:round/>
            <a:headEnd/>
            <a:tailEnd/>
          </a:ln>
          <a:effectLst>
            <a:outerShdw dist="38100" dir="5400000" algn="t" rotWithShape="0">
              <a:srgbClr val="000000">
                <a:alpha val="39999"/>
              </a:srgbClr>
            </a:outerShdw>
          </a:effectLst>
        </p:spPr>
        <p:txBody>
          <a:bodyPr lIns="0" tIns="0" rIns="0" bIns="0"/>
          <a:lstStyle/>
          <a:p>
            <a:pPr>
              <a:defRPr/>
            </a:pPr>
            <a:endParaRPr lang="en-US" dirty="0">
              <a:solidFill>
                <a:srgbClr val="1A63B3"/>
              </a:solidFill>
            </a:endParaRPr>
          </a:p>
        </p:txBody>
      </p:sp>
      <p:sp>
        <p:nvSpPr>
          <p:cNvPr id="22" name="AutoShape 7"/>
          <p:cNvSpPr>
            <a:spLocks/>
          </p:cNvSpPr>
          <p:nvPr/>
        </p:nvSpPr>
        <p:spPr bwMode="auto">
          <a:xfrm>
            <a:off x="2287588" y="1746250"/>
            <a:ext cx="2036762" cy="2035175"/>
          </a:xfrm>
          <a:custGeom>
            <a:avLst/>
            <a:gdLst>
              <a:gd name="T0" fmla="*/ 2147483647 w 21600"/>
              <a:gd name="T1" fmla="*/ 2147483647 h 21600"/>
              <a:gd name="T2" fmla="*/ 0 60000 65536"/>
              <a:gd name="T3" fmla="*/ 0 w 21600"/>
              <a:gd name="T4" fmla="*/ 0 h 21600"/>
              <a:gd name="T5" fmla="*/ 21600 w 21600"/>
              <a:gd name="T6" fmla="*/ 21600 h 21600"/>
            </a:gdLst>
            <a:ahLst/>
            <a:cxnLst>
              <a:cxn ang="T2">
                <a:pos x="T0" y="T1"/>
              </a:cxn>
            </a:cxnLst>
            <a:rect l="T3" t="T4" r="T5" b="T6"/>
            <a:pathLst>
              <a:path w="21600" h="21600">
                <a:moveTo>
                  <a:pt x="9171" y="14627"/>
                </a:moveTo>
                <a:cubicBezTo>
                  <a:pt x="11823" y="10004"/>
                  <a:pt x="16598" y="7276"/>
                  <a:pt x="21600" y="7124"/>
                </a:cubicBezTo>
                <a:cubicBezTo>
                  <a:pt x="21600" y="0"/>
                  <a:pt x="21600" y="0"/>
                  <a:pt x="21600" y="0"/>
                </a:cubicBezTo>
                <a:cubicBezTo>
                  <a:pt x="9777" y="227"/>
                  <a:pt x="303" y="9777"/>
                  <a:pt x="0" y="21600"/>
                </a:cubicBezTo>
                <a:cubicBezTo>
                  <a:pt x="7124" y="21600"/>
                  <a:pt x="7124" y="21600"/>
                  <a:pt x="7124" y="21600"/>
                </a:cubicBezTo>
                <a:cubicBezTo>
                  <a:pt x="7200" y="19175"/>
                  <a:pt x="7882" y="16825"/>
                  <a:pt x="9171" y="14627"/>
                </a:cubicBezTo>
                <a:close/>
                <a:moveTo>
                  <a:pt x="9171" y="14627"/>
                </a:moveTo>
              </a:path>
            </a:pathLst>
          </a:custGeom>
          <a:solidFill>
            <a:srgbClr val="1A63B3"/>
          </a:solidFill>
          <a:ln w="11430">
            <a:solidFill>
              <a:schemeClr val="bg1"/>
            </a:solidFill>
            <a:round/>
            <a:headEnd/>
            <a:tailEnd/>
          </a:ln>
          <a:effectLst>
            <a:outerShdw dist="38100" dir="5400000" algn="t" rotWithShape="0">
              <a:srgbClr val="000000">
                <a:alpha val="39999"/>
              </a:srgbClr>
            </a:outerShdw>
          </a:effectLst>
        </p:spPr>
        <p:txBody>
          <a:bodyPr lIns="0" tIns="0" rIns="0" bIns="0"/>
          <a:lstStyle/>
          <a:p>
            <a:pPr>
              <a:defRPr/>
            </a:pPr>
            <a:endParaRPr lang="en-US" dirty="0">
              <a:solidFill>
                <a:srgbClr val="1A63B3"/>
              </a:solidFill>
            </a:endParaRPr>
          </a:p>
        </p:txBody>
      </p:sp>
      <p:sp>
        <p:nvSpPr>
          <p:cNvPr id="23" name="AutoShape 8"/>
          <p:cNvSpPr>
            <a:spLocks/>
          </p:cNvSpPr>
          <p:nvPr/>
        </p:nvSpPr>
        <p:spPr bwMode="auto">
          <a:xfrm>
            <a:off x="4441825" y="1746250"/>
            <a:ext cx="2033588" cy="2035175"/>
          </a:xfrm>
          <a:custGeom>
            <a:avLst/>
            <a:gdLst>
              <a:gd name="T0" fmla="*/ 2147483647 w 21600"/>
              <a:gd name="T1" fmla="*/ 2147483647 h 21600"/>
              <a:gd name="T2" fmla="*/ 0 60000 65536"/>
              <a:gd name="T3" fmla="*/ 0 w 21600"/>
              <a:gd name="T4" fmla="*/ 0 h 21600"/>
              <a:gd name="T5" fmla="*/ 21600 w 21600"/>
              <a:gd name="T6" fmla="*/ 21600 h 21600"/>
            </a:gdLst>
            <a:ahLst/>
            <a:cxnLst>
              <a:cxn ang="T2">
                <a:pos x="T0" y="T1"/>
              </a:cxn>
            </a:cxnLst>
            <a:rect l="T3" t="T4" r="T5" b="T6"/>
            <a:pathLst>
              <a:path w="21600" h="21600">
                <a:moveTo>
                  <a:pt x="6973" y="9095"/>
                </a:moveTo>
                <a:cubicBezTo>
                  <a:pt x="11596" y="11823"/>
                  <a:pt x="14248" y="16598"/>
                  <a:pt x="14476" y="21600"/>
                </a:cubicBezTo>
                <a:cubicBezTo>
                  <a:pt x="21600" y="21600"/>
                  <a:pt x="21600" y="21600"/>
                  <a:pt x="21600" y="21600"/>
                </a:cubicBezTo>
                <a:cubicBezTo>
                  <a:pt x="21297" y="9777"/>
                  <a:pt x="11823" y="227"/>
                  <a:pt x="0" y="0"/>
                </a:cubicBezTo>
                <a:cubicBezTo>
                  <a:pt x="0" y="7124"/>
                  <a:pt x="0" y="7124"/>
                  <a:pt x="0" y="7124"/>
                </a:cubicBezTo>
                <a:cubicBezTo>
                  <a:pt x="2349" y="7200"/>
                  <a:pt x="4775" y="7882"/>
                  <a:pt x="6973" y="9095"/>
                </a:cubicBezTo>
                <a:close/>
                <a:moveTo>
                  <a:pt x="6973" y="9095"/>
                </a:moveTo>
              </a:path>
            </a:pathLst>
          </a:custGeom>
          <a:solidFill>
            <a:schemeClr val="accent5"/>
          </a:solidFill>
          <a:ln w="19050">
            <a:solidFill>
              <a:schemeClr val="bg1"/>
            </a:solidFill>
            <a:round/>
            <a:headEnd/>
            <a:tailEnd/>
          </a:ln>
          <a:effectLst>
            <a:outerShdw dist="38100" dir="5400000" algn="t" rotWithShape="0">
              <a:srgbClr val="000000">
                <a:alpha val="39999"/>
              </a:srgbClr>
            </a:outerShdw>
          </a:effectLst>
        </p:spPr>
        <p:txBody>
          <a:bodyPr lIns="0" tIns="0" rIns="0" bIns="0"/>
          <a:lstStyle/>
          <a:p>
            <a:pPr>
              <a:defRPr/>
            </a:pPr>
            <a:endParaRPr lang="en-US" dirty="0">
              <a:solidFill>
                <a:srgbClr val="1A63B3"/>
              </a:solidFill>
            </a:endParaRPr>
          </a:p>
        </p:txBody>
      </p:sp>
      <p:sp>
        <p:nvSpPr>
          <p:cNvPr id="24" name="AutoShape 9"/>
          <p:cNvSpPr>
            <a:spLocks/>
          </p:cNvSpPr>
          <p:nvPr/>
        </p:nvSpPr>
        <p:spPr bwMode="auto">
          <a:xfrm>
            <a:off x="4430713" y="3884613"/>
            <a:ext cx="2033587" cy="2041525"/>
          </a:xfrm>
          <a:custGeom>
            <a:avLst/>
            <a:gdLst>
              <a:gd name="T0" fmla="*/ 2147483647 w 21600"/>
              <a:gd name="T1" fmla="*/ 2147483647 h 21600"/>
              <a:gd name="T2" fmla="*/ 0 60000 65536"/>
              <a:gd name="T3" fmla="*/ 0 w 21600"/>
              <a:gd name="T4" fmla="*/ 0 h 21600"/>
              <a:gd name="T5" fmla="*/ 21600 w 21600"/>
              <a:gd name="T6" fmla="*/ 21600 h 21600"/>
            </a:gdLst>
            <a:ahLst/>
            <a:cxnLst>
              <a:cxn ang="T2">
                <a:pos x="T0" y="T1"/>
              </a:cxn>
            </a:cxnLst>
            <a:rect l="T3" t="T4" r="T5" b="T6"/>
            <a:pathLst>
              <a:path w="21600" h="21600">
                <a:moveTo>
                  <a:pt x="12429" y="6948"/>
                </a:moveTo>
                <a:cubicBezTo>
                  <a:pt x="9777" y="11631"/>
                  <a:pt x="5002" y="14274"/>
                  <a:pt x="0" y="14425"/>
                </a:cubicBezTo>
                <a:cubicBezTo>
                  <a:pt x="0" y="21600"/>
                  <a:pt x="0" y="21600"/>
                  <a:pt x="0" y="21600"/>
                </a:cubicBezTo>
                <a:cubicBezTo>
                  <a:pt x="11823" y="21298"/>
                  <a:pt x="21373" y="11782"/>
                  <a:pt x="21600" y="0"/>
                </a:cubicBezTo>
                <a:cubicBezTo>
                  <a:pt x="14476" y="0"/>
                  <a:pt x="14476" y="0"/>
                  <a:pt x="14476" y="0"/>
                </a:cubicBezTo>
                <a:cubicBezTo>
                  <a:pt x="14400" y="2417"/>
                  <a:pt x="13718" y="4758"/>
                  <a:pt x="12429" y="6948"/>
                </a:cubicBezTo>
                <a:close/>
                <a:moveTo>
                  <a:pt x="12429" y="6948"/>
                </a:moveTo>
              </a:path>
            </a:pathLst>
          </a:custGeom>
          <a:solidFill>
            <a:schemeClr val="tx1"/>
          </a:solidFill>
          <a:ln w="19050">
            <a:solidFill>
              <a:schemeClr val="bg1"/>
            </a:solidFill>
            <a:round/>
            <a:headEnd/>
            <a:tailEnd/>
          </a:ln>
          <a:effectLst>
            <a:outerShdw dist="38100" dir="5400000" algn="t" rotWithShape="0">
              <a:srgbClr val="000000">
                <a:alpha val="39998"/>
              </a:srgbClr>
            </a:outerShdw>
          </a:effectLst>
        </p:spPr>
        <p:txBody>
          <a:bodyPr lIns="0" tIns="0" rIns="0" bIns="0"/>
          <a:lstStyle/>
          <a:p>
            <a:pPr>
              <a:defRPr/>
            </a:pPr>
            <a:endParaRPr lang="en-US" dirty="0">
              <a:solidFill>
                <a:srgbClr val="1A63B3"/>
              </a:solidFill>
            </a:endParaRPr>
          </a:p>
        </p:txBody>
      </p:sp>
      <p:sp>
        <p:nvSpPr>
          <p:cNvPr id="25" name="AutoShape 14"/>
          <p:cNvSpPr>
            <a:spLocks/>
          </p:cNvSpPr>
          <p:nvPr/>
        </p:nvSpPr>
        <p:spPr bwMode="auto">
          <a:xfrm rot="2879999">
            <a:off x="4727575" y="2536825"/>
            <a:ext cx="1778000" cy="406400"/>
          </a:xfrm>
          <a:custGeom>
            <a:avLst/>
            <a:gdLst>
              <a:gd name="T0" fmla="*/ 2147483647 w 21598"/>
              <a:gd name="T1" fmla="*/ 2147483647 h 21562"/>
              <a:gd name="T2" fmla="*/ 0 60000 65536"/>
              <a:gd name="T3" fmla="*/ 0 w 21598"/>
              <a:gd name="T4" fmla="*/ 0 h 21562"/>
              <a:gd name="T5" fmla="*/ 21598 w 21598"/>
              <a:gd name="T6" fmla="*/ 21562 h 21562"/>
            </a:gdLst>
            <a:ahLst/>
            <a:cxnLst>
              <a:cxn ang="T2">
                <a:pos x="T0" y="T1"/>
              </a:cxn>
            </a:cxnLst>
            <a:rect l="T3" t="T4" r="T5" b="T6"/>
            <a:pathLst>
              <a:path w="21598" h="21562">
                <a:moveTo>
                  <a:pt x="0" y="0"/>
                </a:moveTo>
                <a:lnTo>
                  <a:pt x="21598" y="38"/>
                </a:lnTo>
                <a:lnTo>
                  <a:pt x="21600" y="21600"/>
                </a:lnTo>
                <a:lnTo>
                  <a:pt x="2" y="21562"/>
                </a:lnTo>
                <a:close/>
                <a:moveTo>
                  <a:pt x="0" y="0"/>
                </a:moveTo>
              </a:path>
            </a:pathLst>
          </a:custGeom>
          <a:noFill/>
          <a:ln w="12700">
            <a:noFill/>
            <a:miter lim="800000"/>
            <a:headEnd/>
            <a:tailEnd/>
          </a:ln>
        </p:spPr>
        <p:txBody>
          <a:bodyPr lIns="0" tIns="0" rIns="39200" bIns="0" anchorCtr="1"/>
          <a:lstStyle/>
          <a:p>
            <a:pPr marL="38100" algn="ctr"/>
            <a:r>
              <a:rPr lang="en-US" sz="1600" dirty="0" smtClean="0">
                <a:solidFill>
                  <a:srgbClr val="FFFFFF"/>
                </a:solidFill>
                <a:sym typeface="Verdana" pitchFamily="34" charset="0"/>
              </a:rPr>
              <a:t>Custom</a:t>
            </a:r>
            <a:endParaRPr lang="en-US" sz="1600" dirty="0">
              <a:solidFill>
                <a:srgbClr val="FFFFFF"/>
              </a:solidFill>
              <a:sym typeface="Verdana" pitchFamily="34" charset="0"/>
            </a:endParaRPr>
          </a:p>
        </p:txBody>
      </p:sp>
      <p:sp>
        <p:nvSpPr>
          <p:cNvPr id="26" name="AutoShape 15"/>
          <p:cNvSpPr>
            <a:spLocks/>
          </p:cNvSpPr>
          <p:nvPr/>
        </p:nvSpPr>
        <p:spPr bwMode="auto">
          <a:xfrm rot="18960000">
            <a:off x="2300288" y="2515461"/>
            <a:ext cx="1778000" cy="381000"/>
          </a:xfrm>
          <a:custGeom>
            <a:avLst/>
            <a:gdLst>
              <a:gd name="T0" fmla="*/ 2147483647 w 21598"/>
              <a:gd name="T1" fmla="*/ 2147483647 h 21559"/>
              <a:gd name="T2" fmla="*/ 0 60000 65536"/>
              <a:gd name="T3" fmla="*/ 0 w 21598"/>
              <a:gd name="T4" fmla="*/ 0 h 21559"/>
              <a:gd name="T5" fmla="*/ 21598 w 21598"/>
              <a:gd name="T6" fmla="*/ 21559 h 21559"/>
            </a:gdLst>
            <a:ahLst/>
            <a:cxnLst>
              <a:cxn ang="T2">
                <a:pos x="T0" y="T1"/>
              </a:cxn>
            </a:cxnLst>
            <a:rect l="T3" t="T4" r="T5" b="T6"/>
            <a:pathLst>
              <a:path w="21598" h="21559">
                <a:moveTo>
                  <a:pt x="0" y="0"/>
                </a:moveTo>
                <a:lnTo>
                  <a:pt x="21598" y="-41"/>
                </a:lnTo>
                <a:lnTo>
                  <a:pt x="21596" y="21518"/>
                </a:lnTo>
                <a:lnTo>
                  <a:pt x="-2" y="21559"/>
                </a:lnTo>
                <a:close/>
                <a:moveTo>
                  <a:pt x="0" y="0"/>
                </a:moveTo>
              </a:path>
            </a:pathLst>
          </a:custGeom>
          <a:noFill/>
          <a:ln w="12700">
            <a:noFill/>
            <a:miter lim="800000"/>
            <a:headEnd/>
            <a:tailEnd/>
          </a:ln>
        </p:spPr>
        <p:txBody>
          <a:bodyPr lIns="0" tIns="0" rIns="39200" bIns="0" anchorCtr="1"/>
          <a:lstStyle/>
          <a:p>
            <a:pPr marL="38100" algn="ctr"/>
            <a:r>
              <a:rPr lang="en-US" sz="1600" dirty="0" smtClean="0">
                <a:solidFill>
                  <a:srgbClr val="FFFFFF"/>
                </a:solidFill>
                <a:sym typeface="Verdana" pitchFamily="34" charset="0"/>
              </a:rPr>
              <a:t>Core Architecture</a:t>
            </a:r>
            <a:endParaRPr lang="en-US" sz="1600" dirty="0">
              <a:solidFill>
                <a:srgbClr val="FFFFFF"/>
              </a:solidFill>
              <a:sym typeface="Verdana" pitchFamily="34" charset="0"/>
            </a:endParaRPr>
          </a:p>
        </p:txBody>
      </p:sp>
      <p:sp>
        <p:nvSpPr>
          <p:cNvPr id="27" name="AutoShape 16"/>
          <p:cNvSpPr>
            <a:spLocks/>
          </p:cNvSpPr>
          <p:nvPr/>
        </p:nvSpPr>
        <p:spPr bwMode="auto">
          <a:xfrm rot="7920000">
            <a:off x="4695852" y="4843490"/>
            <a:ext cx="1778000" cy="330200"/>
          </a:xfrm>
          <a:custGeom>
            <a:avLst/>
            <a:gdLst>
              <a:gd name="T0" fmla="*/ 2147483647 w 21598"/>
              <a:gd name="T1" fmla="*/ 2147483647 h 21552"/>
              <a:gd name="T2" fmla="*/ 0 60000 65536"/>
              <a:gd name="T3" fmla="*/ 0 w 21598"/>
              <a:gd name="T4" fmla="*/ 0 h 21552"/>
              <a:gd name="T5" fmla="*/ 21598 w 21598"/>
              <a:gd name="T6" fmla="*/ 21552 h 21552"/>
            </a:gdLst>
            <a:ahLst/>
            <a:cxnLst>
              <a:cxn ang="T2">
                <a:pos x="T0" y="T1"/>
              </a:cxn>
            </a:cxnLst>
            <a:rect l="T3" t="T4" r="T5" b="T6"/>
            <a:pathLst>
              <a:path w="21598" h="21552">
                <a:moveTo>
                  <a:pt x="21596" y="21504"/>
                </a:moveTo>
                <a:lnTo>
                  <a:pt x="-2" y="21552"/>
                </a:lnTo>
                <a:lnTo>
                  <a:pt x="0" y="0"/>
                </a:lnTo>
                <a:lnTo>
                  <a:pt x="21598" y="-48"/>
                </a:lnTo>
                <a:close/>
                <a:moveTo>
                  <a:pt x="21596" y="21504"/>
                </a:moveTo>
              </a:path>
            </a:pathLst>
          </a:custGeom>
          <a:noFill/>
          <a:ln w="12700">
            <a:noFill/>
            <a:miter lim="800000"/>
            <a:headEnd/>
            <a:tailEnd/>
          </a:ln>
        </p:spPr>
        <p:txBody>
          <a:bodyPr lIns="0" tIns="0" rIns="39200" bIns="0" anchorCtr="1"/>
          <a:lstStyle/>
          <a:p>
            <a:pPr marL="38100" algn="ctr"/>
            <a:r>
              <a:rPr lang="en-US" sz="1600" dirty="0" smtClean="0">
                <a:solidFill>
                  <a:srgbClr val="FFFFFF"/>
                </a:solidFill>
                <a:sym typeface="Verdana" pitchFamily="34" charset="0"/>
              </a:rPr>
              <a:t>Core IPs</a:t>
            </a:r>
            <a:endParaRPr lang="en-US" sz="1600" dirty="0">
              <a:solidFill>
                <a:srgbClr val="FFFFFF"/>
              </a:solidFill>
              <a:sym typeface="Verdana" pitchFamily="34" charset="0"/>
            </a:endParaRPr>
          </a:p>
          <a:p>
            <a:pPr marL="38100" algn="ctr"/>
            <a:endParaRPr lang="en-US" dirty="0">
              <a:solidFill>
                <a:srgbClr val="333333"/>
              </a:solidFill>
              <a:sym typeface="Verdana" pitchFamily="34" charset="0"/>
            </a:endParaRPr>
          </a:p>
        </p:txBody>
      </p:sp>
      <p:sp>
        <p:nvSpPr>
          <p:cNvPr id="28" name="AutoShape 17"/>
          <p:cNvSpPr>
            <a:spLocks/>
          </p:cNvSpPr>
          <p:nvPr/>
        </p:nvSpPr>
        <p:spPr bwMode="auto">
          <a:xfrm rot="3058242">
            <a:off x="2259195" y="4721077"/>
            <a:ext cx="1778000" cy="368300"/>
          </a:xfrm>
          <a:custGeom>
            <a:avLst/>
            <a:gdLst>
              <a:gd name="T0" fmla="*/ 2147483647 w 21598"/>
              <a:gd name="T1" fmla="*/ 2147483647 h 21557"/>
              <a:gd name="T2" fmla="*/ 0 60000 65536"/>
              <a:gd name="T3" fmla="*/ 0 w 21598"/>
              <a:gd name="T4" fmla="*/ 0 h 21557"/>
              <a:gd name="T5" fmla="*/ 21598 w 21598"/>
              <a:gd name="T6" fmla="*/ 21557 h 21557"/>
            </a:gdLst>
            <a:ahLst/>
            <a:cxnLst>
              <a:cxn ang="T2">
                <a:pos x="T0" y="T1"/>
              </a:cxn>
            </a:cxnLst>
            <a:rect l="T3" t="T4" r="T5" b="T6"/>
            <a:pathLst>
              <a:path w="21598" h="21557">
                <a:moveTo>
                  <a:pt x="21600" y="21600"/>
                </a:moveTo>
                <a:lnTo>
                  <a:pt x="2" y="21557"/>
                </a:lnTo>
                <a:lnTo>
                  <a:pt x="0" y="0"/>
                </a:lnTo>
                <a:lnTo>
                  <a:pt x="21598" y="43"/>
                </a:lnTo>
                <a:close/>
                <a:moveTo>
                  <a:pt x="21600" y="21600"/>
                </a:moveTo>
              </a:path>
            </a:pathLst>
          </a:custGeom>
          <a:noFill/>
          <a:ln w="12700">
            <a:noFill/>
            <a:miter lim="800000"/>
            <a:headEnd/>
            <a:tailEnd/>
          </a:ln>
        </p:spPr>
        <p:txBody>
          <a:bodyPr lIns="0" tIns="0" rIns="39200" bIns="0" anchorCtr="1"/>
          <a:lstStyle/>
          <a:p>
            <a:pPr marL="38100" algn="ctr"/>
            <a:r>
              <a:rPr lang="en-US" sz="1600" dirty="0" err="1" smtClean="0">
                <a:solidFill>
                  <a:srgbClr val="FFFFFF"/>
                </a:solidFill>
                <a:sym typeface="Verdana" pitchFamily="34" charset="0"/>
              </a:rPr>
              <a:t>Rad</a:t>
            </a:r>
            <a:r>
              <a:rPr lang="en-US" sz="1600" dirty="0" smtClean="0">
                <a:solidFill>
                  <a:srgbClr val="FFFFFF"/>
                </a:solidFill>
                <a:sym typeface="Verdana" pitchFamily="34" charset="0"/>
              </a:rPr>
              <a:t> Hard Technology</a:t>
            </a:r>
            <a:endParaRPr lang="en-US" sz="1600" dirty="0">
              <a:solidFill>
                <a:srgbClr val="FFFFFF"/>
              </a:solidFill>
              <a:sym typeface="Verdana" pitchFamily="34" charset="0"/>
            </a:endParaRPr>
          </a:p>
          <a:p>
            <a:pPr marL="38100" algn="ctr"/>
            <a:endParaRPr lang="en-US" dirty="0">
              <a:solidFill>
                <a:srgbClr val="FFFFFF"/>
              </a:solidFill>
              <a:sym typeface="Verdana" pitchFamily="34" charset="0"/>
            </a:endParaRPr>
          </a:p>
        </p:txBody>
      </p:sp>
      <p:sp>
        <p:nvSpPr>
          <p:cNvPr id="29" name="Text Placeholder 26"/>
          <p:cNvSpPr txBox="1">
            <a:spLocks/>
          </p:cNvSpPr>
          <p:nvPr/>
        </p:nvSpPr>
        <p:spPr>
          <a:xfrm>
            <a:off x="6666614" y="1507175"/>
            <a:ext cx="2477386" cy="1828800"/>
          </a:xfrm>
          <a:prstGeom prst="rect">
            <a:avLst/>
          </a:prstGeom>
        </p:spPr>
        <p:txBody>
          <a:bodyPr/>
          <a:lstStyle>
            <a:lvl1pPr marL="0" indent="0">
              <a:buNone/>
              <a:defRPr sz="1600"/>
            </a:lvl1pPr>
          </a:lstStyle>
          <a:p>
            <a:pPr>
              <a:spcBef>
                <a:spcPts val="1032"/>
              </a:spcBef>
              <a:buClr>
                <a:srgbClr val="1A63B3"/>
              </a:buClr>
              <a:buSzPct val="150000"/>
              <a:buFont typeface="Arial" charset="0"/>
              <a:buNone/>
              <a:defRPr/>
            </a:pPr>
            <a:r>
              <a:rPr lang="fr-FR" kern="0" dirty="0" smtClean="0">
                <a:solidFill>
                  <a:srgbClr val="1A63B3"/>
                </a:solidFill>
                <a:latin typeface="Verdana"/>
                <a:ea typeface="ＭＳ Ｐゴシック" charset="0"/>
                <a:cs typeface="ＭＳ Ｐゴシック" charset="0"/>
              </a:rPr>
              <a:t>Embedded FPGA</a:t>
            </a:r>
          </a:p>
          <a:p>
            <a:pPr>
              <a:spcBef>
                <a:spcPts val="1032"/>
              </a:spcBef>
              <a:buClr>
                <a:srgbClr val="1A63B3"/>
              </a:buClr>
              <a:buSzPct val="150000"/>
              <a:buFont typeface="Arial" charset="0"/>
              <a:buNone/>
              <a:defRPr/>
            </a:pPr>
            <a:r>
              <a:rPr lang="fr-FR" kern="0" dirty="0" smtClean="0">
                <a:solidFill>
                  <a:srgbClr val="1A63B3"/>
                </a:solidFill>
                <a:latin typeface="Verdana"/>
                <a:ea typeface="ＭＳ Ｐゴシック" charset="0"/>
                <a:cs typeface="ＭＳ Ｐゴシック" charset="0"/>
              </a:rPr>
              <a:t>RH HW blocks </a:t>
            </a:r>
            <a:r>
              <a:rPr lang="fr-FR" kern="0" dirty="0" err="1" smtClean="0">
                <a:solidFill>
                  <a:srgbClr val="1A63B3"/>
                </a:solidFill>
                <a:latin typeface="Verdana"/>
                <a:ea typeface="ＭＳ Ｐゴシック" charset="0"/>
                <a:cs typeface="ＭＳ Ｐゴシック" charset="0"/>
              </a:rPr>
              <a:t>add</a:t>
            </a:r>
            <a:r>
              <a:rPr lang="fr-FR" kern="0" dirty="0" smtClean="0">
                <a:solidFill>
                  <a:srgbClr val="1A63B3"/>
                </a:solidFill>
                <a:latin typeface="Verdana"/>
                <a:ea typeface="ＭＳ Ｐゴシック" charset="0"/>
                <a:cs typeface="ＭＳ Ｐゴシック" charset="0"/>
              </a:rPr>
              <a:t> on</a:t>
            </a:r>
          </a:p>
          <a:p>
            <a:pPr>
              <a:spcBef>
                <a:spcPts val="1032"/>
              </a:spcBef>
              <a:buClr>
                <a:srgbClr val="1A63B3"/>
              </a:buClr>
              <a:buSzPct val="150000"/>
              <a:buFont typeface="Arial" charset="0"/>
              <a:buNone/>
              <a:defRPr/>
            </a:pPr>
            <a:r>
              <a:rPr lang="fr-FR" kern="0" dirty="0" err="1" smtClean="0">
                <a:solidFill>
                  <a:srgbClr val="1A63B3"/>
                </a:solidFill>
                <a:latin typeface="Verdana"/>
                <a:ea typeface="ＭＳ Ｐゴシック" charset="0"/>
                <a:cs typeface="ＭＳ Ｐゴシック" charset="0"/>
              </a:rPr>
              <a:t>Secured</a:t>
            </a:r>
            <a:r>
              <a:rPr lang="fr-FR" kern="0" dirty="0" smtClean="0">
                <a:solidFill>
                  <a:srgbClr val="1A63B3"/>
                </a:solidFill>
                <a:latin typeface="Verdana"/>
                <a:ea typeface="ＭＳ Ｐゴシック" charset="0"/>
                <a:cs typeface="ＭＳ Ｐゴシック" charset="0"/>
              </a:rPr>
              <a:t> </a:t>
            </a:r>
            <a:r>
              <a:rPr lang="fr-FR" kern="0" dirty="0" err="1" smtClean="0">
                <a:solidFill>
                  <a:srgbClr val="1A63B3"/>
                </a:solidFill>
                <a:latin typeface="Verdana"/>
                <a:ea typeface="ＭＳ Ｐゴシック" charset="0"/>
                <a:cs typeface="ＭＳ Ｐゴシック" charset="0"/>
              </a:rPr>
              <a:t>Database</a:t>
            </a:r>
            <a:endParaRPr lang="en-US" kern="0" dirty="0" smtClean="0">
              <a:solidFill>
                <a:srgbClr val="1A63B3"/>
              </a:solidFill>
              <a:latin typeface="Verdana"/>
              <a:ea typeface="ＭＳ Ｐゴシック" charset="0"/>
              <a:cs typeface="ＭＳ Ｐゴシック" charset="0"/>
            </a:endParaRPr>
          </a:p>
          <a:p>
            <a:pPr>
              <a:spcBef>
                <a:spcPts val="1032"/>
              </a:spcBef>
              <a:buClr>
                <a:srgbClr val="1A63B3"/>
              </a:buClr>
              <a:buSzPct val="150000"/>
              <a:buFont typeface="Arial" charset="0"/>
              <a:buNone/>
              <a:defRPr/>
            </a:pPr>
            <a:r>
              <a:rPr lang="fr-FR" kern="0" dirty="0" err="1" smtClean="0">
                <a:solidFill>
                  <a:srgbClr val="1A63B3"/>
                </a:solidFill>
                <a:latin typeface="Verdana"/>
                <a:ea typeface="ＭＳ Ｐゴシック" charset="0"/>
                <a:cs typeface="ＭＳ Ｐゴシック" charset="0"/>
              </a:rPr>
              <a:t>tbd</a:t>
            </a:r>
            <a:endParaRPr lang="fr-FR" kern="0" dirty="0" smtClean="0">
              <a:solidFill>
                <a:srgbClr val="1A63B3"/>
              </a:solidFill>
              <a:latin typeface="Verdana"/>
              <a:ea typeface="ＭＳ Ｐゴシック" charset="0"/>
              <a:cs typeface="ＭＳ Ｐゴシック" charset="0"/>
            </a:endParaRPr>
          </a:p>
        </p:txBody>
      </p:sp>
      <p:sp>
        <p:nvSpPr>
          <p:cNvPr id="30" name="Text Placeholder 26"/>
          <p:cNvSpPr txBox="1">
            <a:spLocks/>
          </p:cNvSpPr>
          <p:nvPr/>
        </p:nvSpPr>
        <p:spPr>
          <a:xfrm>
            <a:off x="247650" y="1504950"/>
            <a:ext cx="2647950" cy="1924050"/>
          </a:xfrm>
          <a:prstGeom prst="rect">
            <a:avLst/>
          </a:prstGeom>
        </p:spPr>
        <p:txBody>
          <a:bodyPr anchor="t" anchorCtr="0"/>
          <a:lstStyle>
            <a:lvl1pPr marL="0" indent="0">
              <a:buNone/>
              <a:defRPr sz="1600"/>
            </a:lvl1pPr>
          </a:lstStyle>
          <a:p>
            <a:pPr>
              <a:spcBef>
                <a:spcPts val="1032"/>
              </a:spcBef>
              <a:buClr>
                <a:srgbClr val="1A63B3"/>
              </a:buClr>
              <a:buSzPct val="150000"/>
              <a:buFont typeface="Arial" charset="0"/>
              <a:buNone/>
              <a:defRPr/>
            </a:pPr>
            <a:r>
              <a:rPr lang="en-US" kern="0" dirty="0" smtClean="0">
                <a:solidFill>
                  <a:srgbClr val="1A63B3"/>
                </a:solidFill>
                <a:latin typeface="Verdana"/>
                <a:ea typeface="ＭＳ Ｐゴシック" charset="0"/>
                <a:cs typeface="ＭＳ Ｐゴシック" charset="0"/>
              </a:rPr>
              <a:t>Core Platform Design</a:t>
            </a:r>
          </a:p>
          <a:p>
            <a:pPr>
              <a:spcBef>
                <a:spcPts val="1032"/>
              </a:spcBef>
              <a:buClr>
                <a:srgbClr val="1A63B3"/>
              </a:buClr>
              <a:buSzPct val="150000"/>
              <a:buFont typeface="Arial" charset="0"/>
              <a:buNone/>
              <a:defRPr/>
            </a:pPr>
            <a:r>
              <a:rPr lang="fr-FR" kern="0" dirty="0" smtClean="0">
                <a:solidFill>
                  <a:srgbClr val="1A63B3"/>
                </a:solidFill>
                <a:latin typeface="Verdana"/>
                <a:ea typeface="ＭＳ Ｐゴシック" charset="0"/>
                <a:cs typeface="ＭＳ Ｐゴシック" charset="0"/>
              </a:rPr>
              <a:t>Rad </a:t>
            </a:r>
            <a:r>
              <a:rPr lang="fr-FR" kern="0" dirty="0" err="1" smtClean="0">
                <a:solidFill>
                  <a:srgbClr val="1A63B3"/>
                </a:solidFill>
                <a:latin typeface="Verdana"/>
                <a:ea typeface="ＭＳ Ｐゴシック" charset="0"/>
                <a:cs typeface="ＭＳ Ｐゴシック" charset="0"/>
              </a:rPr>
              <a:t>Hardening</a:t>
            </a:r>
            <a:endParaRPr lang="fr-FR" kern="0" dirty="0" smtClean="0">
              <a:solidFill>
                <a:srgbClr val="1A63B3"/>
              </a:solidFill>
              <a:latin typeface="Verdana"/>
              <a:ea typeface="ＭＳ Ｐゴシック" charset="0"/>
              <a:cs typeface="ＭＳ Ｐゴシック" charset="0"/>
            </a:endParaRPr>
          </a:p>
          <a:p>
            <a:pPr>
              <a:spcBef>
                <a:spcPts val="1032"/>
              </a:spcBef>
              <a:buClr>
                <a:srgbClr val="1A63B3"/>
              </a:buClr>
              <a:buSzPct val="150000"/>
              <a:buFont typeface="Arial" charset="0"/>
              <a:buNone/>
              <a:defRPr/>
            </a:pPr>
            <a:r>
              <a:rPr lang="fr-FR" kern="0" dirty="0" err="1" smtClean="0">
                <a:solidFill>
                  <a:srgbClr val="1A63B3"/>
                </a:solidFill>
                <a:latin typeface="Verdana"/>
                <a:ea typeface="ＭＳ Ｐゴシック" charset="0"/>
                <a:cs typeface="ＭＳ Ｐゴシック" charset="0"/>
              </a:rPr>
              <a:t>Pre</a:t>
            </a:r>
            <a:r>
              <a:rPr lang="fr-FR" kern="0" dirty="0" smtClean="0">
                <a:solidFill>
                  <a:srgbClr val="1A63B3"/>
                </a:solidFill>
                <a:latin typeface="Verdana"/>
                <a:ea typeface="ＭＳ Ｐゴシック" charset="0"/>
                <a:cs typeface="ＭＳ Ｐゴシック" charset="0"/>
              </a:rPr>
              <a:t> Qualification</a:t>
            </a:r>
            <a:endParaRPr lang="en-US" kern="0" dirty="0" smtClean="0">
              <a:solidFill>
                <a:srgbClr val="1A63B3"/>
              </a:solidFill>
              <a:latin typeface="Verdana"/>
              <a:ea typeface="ＭＳ Ｐゴシック" charset="0"/>
              <a:cs typeface="ＭＳ Ｐゴシック" charset="0"/>
            </a:endParaRPr>
          </a:p>
        </p:txBody>
      </p:sp>
      <p:sp>
        <p:nvSpPr>
          <p:cNvPr id="31" name="Text Placeholder 26"/>
          <p:cNvSpPr txBox="1">
            <a:spLocks/>
          </p:cNvSpPr>
          <p:nvPr/>
        </p:nvSpPr>
        <p:spPr>
          <a:xfrm>
            <a:off x="5943600" y="1586022"/>
            <a:ext cx="2567320" cy="2014427"/>
          </a:xfrm>
          <a:prstGeom prst="rect">
            <a:avLst/>
          </a:prstGeom>
        </p:spPr>
        <p:txBody>
          <a:bodyPr/>
          <a:lstStyle>
            <a:lvl1pPr marL="0" indent="0" algn="r">
              <a:buNone/>
              <a:defRPr sz="1600"/>
            </a:lvl1pPr>
          </a:lstStyle>
          <a:p>
            <a:pPr>
              <a:spcBef>
                <a:spcPts val="1032"/>
              </a:spcBef>
              <a:buClr>
                <a:srgbClr val="1A63B3"/>
              </a:buClr>
              <a:buSzPct val="150000"/>
              <a:buFont typeface="Arial" charset="0"/>
              <a:buNone/>
              <a:defRPr/>
            </a:pPr>
            <a:endParaRPr lang="en-US" kern="0" dirty="0" smtClean="0">
              <a:solidFill>
                <a:srgbClr val="36A8E4"/>
              </a:solidFill>
              <a:latin typeface="Verdana"/>
              <a:ea typeface="ＭＳ Ｐゴシック" charset="0"/>
              <a:cs typeface="ＭＳ Ｐゴシック" charset="0"/>
            </a:endParaRPr>
          </a:p>
        </p:txBody>
      </p:sp>
      <p:sp>
        <p:nvSpPr>
          <p:cNvPr id="32" name="Text Placeholder 26"/>
          <p:cNvSpPr txBox="1">
            <a:spLocks/>
          </p:cNvSpPr>
          <p:nvPr/>
        </p:nvSpPr>
        <p:spPr>
          <a:xfrm>
            <a:off x="6172200" y="4128650"/>
            <a:ext cx="2819400" cy="1940440"/>
          </a:xfrm>
          <a:prstGeom prst="rect">
            <a:avLst/>
          </a:prstGeom>
        </p:spPr>
        <p:txBody>
          <a:bodyPr anchor="b" anchorCtr="0"/>
          <a:lstStyle>
            <a:lvl1pPr marL="0" indent="0" algn="r">
              <a:buNone/>
              <a:defRPr sz="1600"/>
            </a:lvl1pPr>
          </a:lstStyle>
          <a:p>
            <a:pPr>
              <a:spcBef>
                <a:spcPts val="1032"/>
              </a:spcBef>
              <a:buClr>
                <a:srgbClr val="1A63B3"/>
              </a:buClr>
              <a:buSzPct val="150000"/>
              <a:buFont typeface="Arial" charset="0"/>
              <a:buNone/>
              <a:defRPr/>
            </a:pPr>
            <a:r>
              <a:rPr lang="fr-FR" kern="0" dirty="0" smtClean="0">
                <a:solidFill>
                  <a:srgbClr val="80C03E">
                    <a:lumMod val="75000"/>
                  </a:srgbClr>
                </a:solidFill>
                <a:latin typeface="Verdana"/>
                <a:ea typeface="ＭＳ Ｐゴシック" charset="0"/>
                <a:cs typeface="ＭＳ Ｐゴシック" charset="0"/>
              </a:rPr>
              <a:t>ASIC  &amp; FGA</a:t>
            </a:r>
          </a:p>
          <a:p>
            <a:pPr>
              <a:spcBef>
                <a:spcPts val="1032"/>
              </a:spcBef>
              <a:buClr>
                <a:srgbClr val="1A63B3"/>
              </a:buClr>
              <a:buSzPct val="150000"/>
              <a:defRPr/>
            </a:pPr>
            <a:r>
              <a:rPr lang="fr-FR" kern="0" dirty="0" smtClean="0">
                <a:solidFill>
                  <a:srgbClr val="80C03E">
                    <a:lumMod val="75000"/>
                  </a:srgbClr>
                </a:solidFill>
                <a:latin typeface="Verdana"/>
                <a:ea typeface="ＭＳ Ｐゴシック" charset="0"/>
                <a:cs typeface="ＭＳ Ｐゴシック" charset="0"/>
              </a:rPr>
              <a:t>Customer </a:t>
            </a:r>
            <a:r>
              <a:rPr lang="fr-FR" kern="0" dirty="0" err="1" smtClean="0">
                <a:solidFill>
                  <a:srgbClr val="80C03E">
                    <a:lumMod val="75000"/>
                  </a:srgbClr>
                </a:solidFill>
                <a:latin typeface="Verdana"/>
                <a:ea typeface="ＭＳ Ｐゴシック" charset="0"/>
                <a:cs typeface="ＭＳ Ｐゴシック" charset="0"/>
              </a:rPr>
              <a:t>Specific</a:t>
            </a:r>
            <a:r>
              <a:rPr lang="fr-FR" kern="0" dirty="0" smtClean="0">
                <a:solidFill>
                  <a:srgbClr val="80C03E">
                    <a:lumMod val="75000"/>
                  </a:srgbClr>
                </a:solidFill>
                <a:latin typeface="Verdana"/>
                <a:ea typeface="ＭＳ Ｐゴシック" charset="0"/>
                <a:cs typeface="ＭＳ Ｐゴシック" charset="0"/>
              </a:rPr>
              <a:t> Design</a:t>
            </a:r>
          </a:p>
          <a:p>
            <a:pPr>
              <a:spcBef>
                <a:spcPts val="1032"/>
              </a:spcBef>
              <a:buClr>
                <a:srgbClr val="1A63B3"/>
              </a:buClr>
              <a:buSzPct val="150000"/>
              <a:buFont typeface="Arial" charset="0"/>
              <a:buNone/>
              <a:defRPr/>
            </a:pPr>
            <a:r>
              <a:rPr lang="fr-FR" kern="0" dirty="0" err="1" smtClean="0">
                <a:solidFill>
                  <a:srgbClr val="80C03E">
                    <a:lumMod val="75000"/>
                  </a:srgbClr>
                </a:solidFill>
                <a:latin typeface="Verdana"/>
                <a:ea typeface="ＭＳ Ｐゴシック" charset="0"/>
                <a:cs typeface="ＭＳ Ｐゴシック" charset="0"/>
              </a:rPr>
              <a:t>Cost</a:t>
            </a:r>
            <a:r>
              <a:rPr lang="fr-FR" kern="0" dirty="0" smtClean="0">
                <a:solidFill>
                  <a:srgbClr val="80C03E">
                    <a:lumMod val="75000"/>
                  </a:srgbClr>
                </a:solidFill>
                <a:latin typeface="Verdana"/>
                <a:ea typeface="ＭＳ Ｐゴシック" charset="0"/>
                <a:cs typeface="ＭＳ Ｐゴシック" charset="0"/>
              </a:rPr>
              <a:t> </a:t>
            </a:r>
            <a:r>
              <a:rPr lang="fr-FR" kern="0" dirty="0" err="1" smtClean="0">
                <a:solidFill>
                  <a:srgbClr val="80C03E">
                    <a:lumMod val="75000"/>
                  </a:srgbClr>
                </a:solidFill>
                <a:latin typeface="Verdana"/>
                <a:ea typeface="ＭＳ Ｐゴシック" charset="0"/>
                <a:cs typeface="ＭＳ Ｐゴシック" charset="0"/>
              </a:rPr>
              <a:t>benefits</a:t>
            </a:r>
            <a:endParaRPr lang="fr-FR" kern="0" dirty="0" smtClean="0">
              <a:solidFill>
                <a:srgbClr val="80C03E">
                  <a:lumMod val="75000"/>
                </a:srgbClr>
              </a:solidFill>
              <a:latin typeface="Verdana"/>
              <a:ea typeface="ＭＳ Ｐゴシック" charset="0"/>
              <a:cs typeface="ＭＳ Ｐゴシック" charset="0"/>
            </a:endParaRPr>
          </a:p>
          <a:p>
            <a:pPr>
              <a:spcBef>
                <a:spcPts val="1032"/>
              </a:spcBef>
              <a:buClr>
                <a:srgbClr val="1A63B3"/>
              </a:buClr>
              <a:buSzPct val="150000"/>
              <a:buFont typeface="Arial" charset="0"/>
              <a:buNone/>
              <a:defRPr/>
            </a:pPr>
            <a:r>
              <a:rPr lang="fr-FR" kern="0" dirty="0" smtClean="0">
                <a:solidFill>
                  <a:srgbClr val="80C03E">
                    <a:lumMod val="75000"/>
                  </a:srgbClr>
                </a:solidFill>
                <a:latin typeface="Verdana"/>
                <a:ea typeface="ＭＳ Ｐゴシック" charset="0"/>
                <a:cs typeface="ＭＳ Ｐゴシック" charset="0"/>
              </a:rPr>
              <a:t>IP </a:t>
            </a:r>
            <a:r>
              <a:rPr lang="fr-FR" kern="0" dirty="0" err="1" smtClean="0">
                <a:solidFill>
                  <a:srgbClr val="80C03E">
                    <a:lumMod val="75000"/>
                  </a:srgbClr>
                </a:solidFill>
                <a:latin typeface="Verdana"/>
                <a:ea typeface="ＭＳ Ｐゴシック" charset="0"/>
                <a:cs typeface="ＭＳ Ｐゴシック" charset="0"/>
              </a:rPr>
              <a:t>access</a:t>
            </a:r>
            <a:endParaRPr lang="en-US" kern="0" dirty="0" smtClean="0">
              <a:solidFill>
                <a:srgbClr val="80C03E">
                  <a:lumMod val="75000"/>
                </a:srgbClr>
              </a:solidFill>
              <a:latin typeface="Verdana"/>
              <a:ea typeface="ＭＳ Ｐゴシック" charset="0"/>
              <a:cs typeface="ＭＳ Ｐゴシック" charset="0"/>
            </a:endParaRPr>
          </a:p>
        </p:txBody>
      </p:sp>
      <p:sp>
        <p:nvSpPr>
          <p:cNvPr id="33" name="AutoShape 10"/>
          <p:cNvSpPr>
            <a:spLocks/>
          </p:cNvSpPr>
          <p:nvPr/>
        </p:nvSpPr>
        <p:spPr bwMode="auto">
          <a:xfrm>
            <a:off x="3064359" y="3888405"/>
            <a:ext cx="1271587" cy="1276350"/>
          </a:xfrm>
          <a:custGeom>
            <a:avLst/>
            <a:gdLst>
              <a:gd name="T0" fmla="*/ 2147483647 w 21600"/>
              <a:gd name="T1" fmla="*/ 2147483647 h 21600"/>
              <a:gd name="T2" fmla="*/ 0 60000 65536"/>
              <a:gd name="T3" fmla="*/ 0 w 21600"/>
              <a:gd name="T4" fmla="*/ 0 h 21600"/>
              <a:gd name="T5" fmla="*/ 21600 w 21600"/>
              <a:gd name="T6" fmla="*/ 21600 h 21600"/>
            </a:gdLst>
            <a:ahLst/>
            <a:cxnLst>
              <a:cxn ang="T2">
                <a:pos x="T0" y="T1"/>
              </a:cxn>
            </a:cxnLst>
            <a:rect l="T3" t="T4" r="T5" b="T6"/>
            <a:pathLst>
              <a:path w="21600" h="21600">
                <a:moveTo>
                  <a:pt x="0" y="0"/>
                </a:moveTo>
                <a:cubicBezTo>
                  <a:pt x="243" y="7482"/>
                  <a:pt x="4247" y="14601"/>
                  <a:pt x="11285" y="18583"/>
                </a:cubicBezTo>
                <a:cubicBezTo>
                  <a:pt x="14562" y="20514"/>
                  <a:pt x="18081" y="21479"/>
                  <a:pt x="21600" y="21600"/>
                </a:cubicBezTo>
                <a:cubicBezTo>
                  <a:pt x="21600" y="0"/>
                  <a:pt x="21600" y="0"/>
                  <a:pt x="21600" y="0"/>
                </a:cubicBezTo>
                <a:lnTo>
                  <a:pt x="0" y="0"/>
                </a:lnTo>
                <a:close/>
                <a:moveTo>
                  <a:pt x="0" y="0"/>
                </a:moveTo>
              </a:path>
            </a:pathLst>
          </a:custGeom>
          <a:solidFill>
            <a:schemeClr val="bg1">
              <a:lumMod val="85000"/>
            </a:schemeClr>
          </a:solidFill>
          <a:ln w="19050">
            <a:solidFill>
              <a:srgbClr val="FFFFFF"/>
            </a:solidFill>
            <a:round/>
            <a:headEnd/>
            <a:tailEnd/>
          </a:ln>
          <a:effectLst>
            <a:outerShdw blurRad="50800" dist="38100" dir="5400000" algn="t" rotWithShape="0">
              <a:prstClr val="black">
                <a:alpha val="40000"/>
              </a:prstClr>
            </a:outerShdw>
          </a:effectLst>
        </p:spPr>
        <p:txBody>
          <a:bodyPr lIns="0" tIns="0" rIns="0" bIns="0"/>
          <a:lstStyle/>
          <a:p>
            <a:pPr>
              <a:defRPr/>
            </a:pPr>
            <a:endParaRPr lang="en-US" dirty="0">
              <a:solidFill>
                <a:srgbClr val="1A63B3"/>
              </a:solidFill>
            </a:endParaRPr>
          </a:p>
        </p:txBody>
      </p:sp>
      <p:sp>
        <p:nvSpPr>
          <p:cNvPr id="34" name="AutoShape 11"/>
          <p:cNvSpPr>
            <a:spLocks/>
          </p:cNvSpPr>
          <p:nvPr/>
        </p:nvSpPr>
        <p:spPr bwMode="auto">
          <a:xfrm>
            <a:off x="4442309" y="2507280"/>
            <a:ext cx="1268412" cy="1277938"/>
          </a:xfrm>
          <a:custGeom>
            <a:avLst/>
            <a:gdLst>
              <a:gd name="T0" fmla="*/ 10800 w 21600"/>
              <a:gd name="T1" fmla="*/ 10800 h 21600"/>
            </a:gdLst>
            <a:ahLst/>
            <a:cxnLst>
              <a:cxn ang="0">
                <a:pos x="T0" y="T1"/>
              </a:cxn>
            </a:cxnLst>
            <a:rect l="0" t="0" r="r" b="b"/>
            <a:pathLst>
              <a:path w="21600" h="21600">
                <a:moveTo>
                  <a:pt x="21600" y="21600"/>
                </a:moveTo>
                <a:cubicBezTo>
                  <a:pt x="21357" y="14118"/>
                  <a:pt x="17353" y="6999"/>
                  <a:pt x="10436" y="3017"/>
                </a:cubicBezTo>
                <a:cubicBezTo>
                  <a:pt x="7038" y="1086"/>
                  <a:pt x="3519" y="121"/>
                  <a:pt x="0" y="0"/>
                </a:cubicBezTo>
                <a:cubicBezTo>
                  <a:pt x="0" y="21600"/>
                  <a:pt x="0" y="21600"/>
                  <a:pt x="0" y="21600"/>
                </a:cubicBezTo>
                <a:lnTo>
                  <a:pt x="21600" y="21600"/>
                </a:lnTo>
                <a:close/>
                <a:moveTo>
                  <a:pt x="21600" y="21600"/>
                </a:moveTo>
              </a:path>
            </a:pathLst>
          </a:custGeom>
          <a:solidFill>
            <a:schemeClr val="bg1">
              <a:lumMod val="85000"/>
            </a:schemeClr>
          </a:solidFill>
          <a:ln w="19050" cap="flat">
            <a:solidFill>
              <a:srgbClr val="FFFFFF"/>
            </a:solidFill>
            <a:prstDash val="solid"/>
            <a:round/>
            <a:headEnd type="none" w="med" len="med"/>
            <a:tailEnd type="none" w="med" len="med"/>
          </a:ln>
          <a:effectLst>
            <a:outerShdw blurRad="50800" dist="38100" dir="5400000" algn="t" rotWithShape="0">
              <a:prstClr val="black">
                <a:alpha val="40000"/>
              </a:prstClr>
            </a:outerShdw>
          </a:effectLst>
        </p:spPr>
        <p:txBody>
          <a:bodyPr lIns="0" tIns="0" rIns="0" bIns="0"/>
          <a:lstStyle/>
          <a:p>
            <a:pPr>
              <a:defRPr/>
            </a:pPr>
            <a:endParaRPr lang="en-US" dirty="0">
              <a:solidFill>
                <a:srgbClr val="1A63B3"/>
              </a:solidFill>
            </a:endParaRPr>
          </a:p>
        </p:txBody>
      </p:sp>
      <p:sp>
        <p:nvSpPr>
          <p:cNvPr id="35" name="AutoShape 12"/>
          <p:cNvSpPr>
            <a:spLocks/>
          </p:cNvSpPr>
          <p:nvPr/>
        </p:nvSpPr>
        <p:spPr bwMode="auto">
          <a:xfrm>
            <a:off x="3064359" y="2507280"/>
            <a:ext cx="1271587" cy="1277938"/>
          </a:xfrm>
          <a:custGeom>
            <a:avLst/>
            <a:gdLst>
              <a:gd name="T0" fmla="*/ 2147483647 w 21600"/>
              <a:gd name="T1" fmla="*/ 2147483647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14198" y="362"/>
                  <a:pt x="7038" y="4344"/>
                  <a:pt x="2912" y="11222"/>
                </a:cubicBezTo>
                <a:cubicBezTo>
                  <a:pt x="1092" y="14480"/>
                  <a:pt x="121" y="18101"/>
                  <a:pt x="0" y="21600"/>
                </a:cubicBezTo>
                <a:cubicBezTo>
                  <a:pt x="21600" y="21600"/>
                  <a:pt x="21600" y="21600"/>
                  <a:pt x="21600" y="21600"/>
                </a:cubicBezTo>
                <a:lnTo>
                  <a:pt x="21600" y="0"/>
                </a:lnTo>
                <a:close/>
                <a:moveTo>
                  <a:pt x="21600" y="0"/>
                </a:moveTo>
              </a:path>
            </a:pathLst>
          </a:custGeom>
          <a:solidFill>
            <a:schemeClr val="bg1">
              <a:lumMod val="85000"/>
            </a:schemeClr>
          </a:solidFill>
          <a:ln w="19050">
            <a:solidFill>
              <a:srgbClr val="FFFFFF"/>
            </a:solidFill>
            <a:round/>
            <a:headEnd/>
            <a:tailEnd/>
          </a:ln>
          <a:effectLst>
            <a:outerShdw blurRad="50800" dist="38100" dir="5400000" algn="t" rotWithShape="0">
              <a:prstClr val="black">
                <a:alpha val="40000"/>
              </a:prstClr>
            </a:outerShdw>
          </a:effectLst>
        </p:spPr>
        <p:txBody>
          <a:bodyPr lIns="0" tIns="0" rIns="0" bIns="0"/>
          <a:lstStyle/>
          <a:p>
            <a:pPr>
              <a:defRPr/>
            </a:pPr>
            <a:endParaRPr lang="en-US" dirty="0">
              <a:solidFill>
                <a:srgbClr val="1A63B3"/>
              </a:solidFill>
            </a:endParaRPr>
          </a:p>
        </p:txBody>
      </p:sp>
      <p:sp>
        <p:nvSpPr>
          <p:cNvPr id="36" name="AutoShape 13"/>
          <p:cNvSpPr>
            <a:spLocks/>
          </p:cNvSpPr>
          <p:nvPr/>
        </p:nvSpPr>
        <p:spPr bwMode="auto">
          <a:xfrm>
            <a:off x="4442309" y="3888405"/>
            <a:ext cx="1268412" cy="1276350"/>
          </a:xfrm>
          <a:custGeom>
            <a:avLst/>
            <a:gdLst>
              <a:gd name="T0" fmla="*/ 2147483647 w 21600"/>
              <a:gd name="T1" fmla="*/ 2147483647 h 21600"/>
              <a:gd name="T2" fmla="*/ 0 60000 65536"/>
              <a:gd name="T3" fmla="*/ 0 w 21600"/>
              <a:gd name="T4" fmla="*/ 0 h 21600"/>
              <a:gd name="T5" fmla="*/ 21600 w 21600"/>
              <a:gd name="T6" fmla="*/ 21600 h 21600"/>
            </a:gdLst>
            <a:ahLst/>
            <a:cxnLst>
              <a:cxn ang="T2">
                <a:pos x="T0" y="T1"/>
              </a:cxn>
            </a:cxnLst>
            <a:rect l="T3" t="T4" r="T5" b="T6"/>
            <a:pathLst>
              <a:path w="21600" h="21600">
                <a:moveTo>
                  <a:pt x="0" y="21600"/>
                </a:moveTo>
                <a:cubicBezTo>
                  <a:pt x="7402" y="21359"/>
                  <a:pt x="14562" y="17377"/>
                  <a:pt x="18688" y="10378"/>
                </a:cubicBezTo>
                <a:cubicBezTo>
                  <a:pt x="20508" y="7120"/>
                  <a:pt x="21479" y="3499"/>
                  <a:pt x="21600" y="0"/>
                </a:cubicBezTo>
                <a:cubicBezTo>
                  <a:pt x="0" y="0"/>
                  <a:pt x="0" y="0"/>
                  <a:pt x="0" y="0"/>
                </a:cubicBezTo>
                <a:lnTo>
                  <a:pt x="0" y="21600"/>
                </a:lnTo>
                <a:close/>
                <a:moveTo>
                  <a:pt x="0" y="21600"/>
                </a:moveTo>
              </a:path>
            </a:pathLst>
          </a:custGeom>
          <a:solidFill>
            <a:schemeClr val="bg1">
              <a:lumMod val="85000"/>
            </a:schemeClr>
          </a:solidFill>
          <a:ln w="19050">
            <a:solidFill>
              <a:srgbClr val="FFFFFF"/>
            </a:solidFill>
            <a:round/>
            <a:headEnd/>
            <a:tailEnd/>
          </a:ln>
          <a:effectLst>
            <a:outerShdw blurRad="50800" dist="38100" dir="5400000" algn="t" rotWithShape="0">
              <a:prstClr val="black">
                <a:alpha val="40000"/>
              </a:prstClr>
            </a:outerShdw>
          </a:effectLst>
        </p:spPr>
        <p:txBody>
          <a:bodyPr lIns="0" tIns="0" rIns="0" bIns="0"/>
          <a:lstStyle/>
          <a:p>
            <a:pPr>
              <a:defRPr/>
            </a:pPr>
            <a:endParaRPr lang="en-US" dirty="0">
              <a:solidFill>
                <a:srgbClr val="1A63B3"/>
              </a:solidFill>
            </a:endParaRPr>
          </a:p>
        </p:txBody>
      </p:sp>
      <p:sp>
        <p:nvSpPr>
          <p:cNvPr id="40" name="Text Placeholder 26"/>
          <p:cNvSpPr txBox="1">
            <a:spLocks/>
          </p:cNvSpPr>
          <p:nvPr/>
        </p:nvSpPr>
        <p:spPr>
          <a:xfrm>
            <a:off x="265814" y="3810000"/>
            <a:ext cx="2477386" cy="2132270"/>
          </a:xfrm>
          <a:prstGeom prst="rect">
            <a:avLst/>
          </a:prstGeom>
        </p:spPr>
        <p:txBody>
          <a:bodyPr anchor="b" anchorCtr="0"/>
          <a:lstStyle>
            <a:lvl1pPr marL="0" indent="0">
              <a:buNone/>
              <a:defRPr sz="1600"/>
            </a:lvl1pPr>
          </a:lstStyle>
          <a:p>
            <a:pPr>
              <a:spcBef>
                <a:spcPts val="1032"/>
              </a:spcBef>
              <a:buClr>
                <a:srgbClr val="1A63B3"/>
              </a:buClr>
              <a:buSzPct val="150000"/>
              <a:buFont typeface="Arial" charset="0"/>
              <a:buNone/>
              <a:defRPr/>
            </a:pPr>
            <a:r>
              <a:rPr lang="en-US" kern="0" dirty="0" smtClean="0">
                <a:solidFill>
                  <a:srgbClr val="0066FF"/>
                </a:solidFill>
                <a:latin typeface="Verdana"/>
                <a:ea typeface="ＭＳ Ｐゴシック" charset="0"/>
                <a:cs typeface="ＭＳ Ｐゴシック" charset="0"/>
              </a:rPr>
              <a:t>Standard Products</a:t>
            </a:r>
          </a:p>
          <a:p>
            <a:pPr>
              <a:spcBef>
                <a:spcPts val="1032"/>
              </a:spcBef>
              <a:buClr>
                <a:srgbClr val="1A63B3"/>
              </a:buClr>
              <a:buSzPct val="150000"/>
              <a:buFont typeface="Arial" charset="0"/>
              <a:buNone/>
              <a:defRPr/>
            </a:pPr>
            <a:r>
              <a:rPr lang="fr-FR" kern="0" dirty="0" smtClean="0">
                <a:solidFill>
                  <a:srgbClr val="0066FF"/>
                </a:solidFill>
                <a:latin typeface="Verdana"/>
                <a:ea typeface="ＭＳ Ｐゴシック" charset="0"/>
                <a:cs typeface="ＭＳ Ｐゴシック" charset="0"/>
              </a:rPr>
              <a:t>Building blocks</a:t>
            </a:r>
            <a:r>
              <a:rPr lang="en-US" kern="0" dirty="0" smtClean="0">
                <a:solidFill>
                  <a:srgbClr val="0066FF"/>
                </a:solidFill>
                <a:latin typeface="Verdana"/>
                <a:ea typeface="ＭＳ Ｐゴシック" charset="0"/>
                <a:cs typeface="ＭＳ Ｐゴシック" charset="0"/>
              </a:rPr>
              <a:t> for ASIC &amp; FPGA</a:t>
            </a:r>
            <a:endParaRPr lang="fr-FR" kern="0" dirty="0" smtClean="0">
              <a:solidFill>
                <a:srgbClr val="0066FF"/>
              </a:solidFill>
              <a:latin typeface="Verdana"/>
              <a:ea typeface="ＭＳ Ｐゴシック" charset="0"/>
              <a:cs typeface="ＭＳ Ｐゴシック" charset="0"/>
            </a:endParaRPr>
          </a:p>
        </p:txBody>
      </p:sp>
      <p:pic>
        <p:nvPicPr>
          <p:cNvPr id="41" name="Picture 40" descr="new atmel logo.png"/>
          <p:cNvPicPr>
            <a:picLocks noChangeAspect="1"/>
          </p:cNvPicPr>
          <p:nvPr/>
        </p:nvPicPr>
        <p:blipFill>
          <a:blip r:embed="rId3" cstate="email"/>
          <a:stretch>
            <a:fillRect/>
          </a:stretch>
        </p:blipFill>
        <p:spPr>
          <a:xfrm>
            <a:off x="457200" y="3581400"/>
            <a:ext cx="1529253" cy="381000"/>
          </a:xfrm>
          <a:prstGeom prst="rect">
            <a:avLst/>
          </a:prstGeom>
        </p:spPr>
      </p:pic>
      <p:sp>
        <p:nvSpPr>
          <p:cNvPr id="42" name="TextBox 41"/>
          <p:cNvSpPr txBox="1"/>
          <p:nvPr/>
        </p:nvSpPr>
        <p:spPr>
          <a:xfrm>
            <a:off x="6705600" y="3638490"/>
            <a:ext cx="2457724" cy="400110"/>
          </a:xfrm>
          <a:prstGeom prst="rect">
            <a:avLst/>
          </a:prstGeom>
          <a:noFill/>
        </p:spPr>
        <p:txBody>
          <a:bodyPr wrap="none" rtlCol="0">
            <a:spAutoFit/>
          </a:bodyPr>
          <a:lstStyle/>
          <a:p>
            <a:r>
              <a:rPr lang="fr-FR" dirty="0" smtClean="0">
                <a:solidFill>
                  <a:srgbClr val="80C03E">
                    <a:lumMod val="75000"/>
                  </a:srgbClr>
                </a:solidFill>
              </a:rPr>
              <a:t>KEY PARTNERS </a:t>
            </a:r>
            <a:endParaRPr lang="en-US" dirty="0">
              <a:solidFill>
                <a:srgbClr val="80C03E">
                  <a:lumMod val="75000"/>
                </a:srgbClr>
              </a:solidFill>
            </a:endParaRPr>
          </a:p>
        </p:txBody>
      </p:sp>
      <p:pic>
        <p:nvPicPr>
          <p:cNvPr id="1027" name="Picture 3"/>
          <p:cNvPicPr>
            <a:picLocks noChangeAspect="1" noChangeArrowheads="1"/>
          </p:cNvPicPr>
          <p:nvPr/>
        </p:nvPicPr>
        <p:blipFill>
          <a:blip r:embed="rId4" cstate="email"/>
          <a:srcRect/>
          <a:stretch>
            <a:fillRect/>
          </a:stretch>
        </p:blipFill>
        <p:spPr bwMode="auto">
          <a:xfrm>
            <a:off x="3691270" y="3079144"/>
            <a:ext cx="1453225" cy="1453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txBox="1">
            <a:spLocks noGrp="1"/>
          </p:cNvSpPr>
          <p:nvPr/>
        </p:nvSpPr>
        <p:spPr>
          <a:xfrm>
            <a:off x="7004050" y="6465888"/>
            <a:ext cx="806450" cy="211137"/>
          </a:xfrm>
          <a:prstGeom prst="rect">
            <a:avLst/>
          </a:prstGeom>
          <a:noFill/>
        </p:spPr>
        <p:txBody>
          <a:bodyPr lIns="0"/>
          <a:lstStyle/>
          <a:p>
            <a:pPr algn="r">
              <a:defRPr/>
            </a:pPr>
            <a:r>
              <a:rPr lang="en-US" sz="800">
                <a:solidFill>
                  <a:srgbClr val="5F5F5F"/>
                </a:solidFill>
                <a:latin typeface="Verdana"/>
                <a:cs typeface="Arial" charset="0"/>
              </a:rPr>
              <a:t>2013-06-13</a:t>
            </a:r>
            <a:endParaRPr lang="en-US" sz="800" dirty="0">
              <a:solidFill>
                <a:srgbClr val="5F5F5F"/>
              </a:solidFill>
              <a:latin typeface="Verdana"/>
              <a:cs typeface="Arial" charset="0"/>
            </a:endParaRPr>
          </a:p>
        </p:txBody>
      </p:sp>
      <p:sp>
        <p:nvSpPr>
          <p:cNvPr id="5" name="Footer Placeholder 4"/>
          <p:cNvSpPr txBox="1">
            <a:spLocks noGrp="1"/>
          </p:cNvSpPr>
          <p:nvPr/>
        </p:nvSpPr>
        <p:spPr>
          <a:xfrm>
            <a:off x="2724150" y="6462713"/>
            <a:ext cx="4257675" cy="388937"/>
          </a:xfrm>
          <a:prstGeom prst="rect">
            <a:avLst/>
          </a:prstGeom>
          <a:noFill/>
        </p:spPr>
        <p:txBody>
          <a:bodyPr lIns="0" rIns="0"/>
          <a:lstStyle/>
          <a:p>
            <a:pPr algn="r">
              <a:defRPr/>
            </a:pPr>
            <a:endParaRPr lang="en-US" sz="800">
              <a:solidFill>
                <a:srgbClr val="5F5F5F"/>
              </a:solidFill>
              <a:latin typeface="Verdana"/>
              <a:cs typeface="Arial" charset="0"/>
            </a:endParaRPr>
          </a:p>
        </p:txBody>
      </p:sp>
      <p:sp>
        <p:nvSpPr>
          <p:cNvPr id="301059" name="Title 1"/>
          <p:cNvSpPr>
            <a:spLocks/>
          </p:cNvSpPr>
          <p:nvPr/>
        </p:nvSpPr>
        <p:spPr bwMode="auto">
          <a:xfrm>
            <a:off x="609600" y="274638"/>
            <a:ext cx="8077200" cy="639762"/>
          </a:xfrm>
          <a:prstGeom prst="rect">
            <a:avLst/>
          </a:prstGeom>
          <a:noFill/>
          <a:ln w="9525">
            <a:noFill/>
            <a:miter lim="800000"/>
            <a:headEnd/>
            <a:tailEnd/>
          </a:ln>
        </p:spPr>
        <p:txBody>
          <a:bodyPr/>
          <a:lstStyle/>
          <a:p>
            <a:r>
              <a:rPr lang="fr-FR" sz="2200" b="1">
                <a:solidFill>
                  <a:srgbClr val="1A63B3"/>
                </a:solidFill>
                <a:latin typeface="Verdana" pitchFamily="34" charset="0"/>
                <a:cs typeface="Arial" charset="0"/>
              </a:rPr>
              <a:t>Dynamic perfromance</a:t>
            </a:r>
            <a:endParaRPr lang="en-US" sz="2200" b="1">
              <a:solidFill>
                <a:srgbClr val="1A63B3"/>
              </a:solidFill>
              <a:latin typeface="Verdana" pitchFamily="34" charset="0"/>
              <a:cs typeface="Arial" charset="0"/>
            </a:endParaRPr>
          </a:p>
        </p:txBody>
      </p:sp>
      <p:pic>
        <p:nvPicPr>
          <p:cNvPr id="301076" name="Picture 20"/>
          <p:cNvPicPr>
            <a:picLocks noChangeAspect="1" noChangeArrowheads="1"/>
          </p:cNvPicPr>
          <p:nvPr/>
        </p:nvPicPr>
        <p:blipFill>
          <a:blip r:embed="rId2" cstate="print"/>
          <a:srcRect/>
          <a:stretch>
            <a:fillRect/>
          </a:stretch>
        </p:blipFill>
        <p:spPr bwMode="auto">
          <a:xfrm>
            <a:off x="914400" y="4162425"/>
            <a:ext cx="3124200" cy="2314575"/>
          </a:xfrm>
          <a:prstGeom prst="rect">
            <a:avLst/>
          </a:prstGeom>
          <a:noFill/>
          <a:ln w="9525">
            <a:noFill/>
            <a:miter lim="800000"/>
            <a:headEnd/>
            <a:tailEnd/>
          </a:ln>
        </p:spPr>
      </p:pic>
      <p:pic>
        <p:nvPicPr>
          <p:cNvPr id="301077" name="Picture 21"/>
          <p:cNvPicPr>
            <a:picLocks noChangeAspect="1" noChangeArrowheads="1"/>
          </p:cNvPicPr>
          <p:nvPr/>
        </p:nvPicPr>
        <p:blipFill>
          <a:blip r:embed="rId3" cstate="print"/>
          <a:srcRect/>
          <a:stretch>
            <a:fillRect/>
          </a:stretch>
        </p:blipFill>
        <p:spPr bwMode="auto">
          <a:xfrm>
            <a:off x="5257800" y="685800"/>
            <a:ext cx="3124200" cy="2879725"/>
          </a:xfrm>
          <a:prstGeom prst="rect">
            <a:avLst/>
          </a:prstGeom>
          <a:noFill/>
          <a:ln w="9525">
            <a:noFill/>
            <a:miter lim="800000"/>
            <a:headEnd/>
            <a:tailEnd/>
          </a:ln>
        </p:spPr>
      </p:pic>
      <p:grpSp>
        <p:nvGrpSpPr>
          <p:cNvPr id="2" name="19 - Ομάδα"/>
          <p:cNvGrpSpPr/>
          <p:nvPr/>
        </p:nvGrpSpPr>
        <p:grpSpPr>
          <a:xfrm>
            <a:off x="609600" y="762000"/>
            <a:ext cx="4048125" cy="3052684"/>
            <a:chOff x="609600" y="762000"/>
            <a:chExt cx="4048125" cy="3052684"/>
          </a:xfrm>
        </p:grpSpPr>
        <p:pic>
          <p:nvPicPr>
            <p:cNvPr id="17" name="16 - Εικόνα" descr="fft_top_ana_117db.gif"/>
            <p:cNvPicPr>
              <a:picLocks noChangeAspect="1"/>
            </p:cNvPicPr>
            <p:nvPr/>
          </p:nvPicPr>
          <p:blipFill>
            <a:blip r:embed="rId4" cstate="print"/>
            <a:stretch>
              <a:fillRect/>
            </a:stretch>
          </p:blipFill>
          <p:spPr>
            <a:xfrm>
              <a:off x="609600" y="762000"/>
              <a:ext cx="4048125" cy="3052684"/>
            </a:xfrm>
            <a:prstGeom prst="rect">
              <a:avLst/>
            </a:prstGeom>
          </p:spPr>
        </p:pic>
        <p:sp>
          <p:nvSpPr>
            <p:cNvPr id="301078" name="Text Box 22"/>
            <p:cNvSpPr txBox="1">
              <a:spLocks noChangeArrowheads="1"/>
            </p:cNvSpPr>
            <p:nvPr/>
          </p:nvSpPr>
          <p:spPr bwMode="auto">
            <a:xfrm>
              <a:off x="838200" y="838200"/>
              <a:ext cx="3810000" cy="260350"/>
            </a:xfrm>
            <a:prstGeom prst="rect">
              <a:avLst/>
            </a:prstGeom>
            <a:noFill/>
            <a:ln w="9525">
              <a:noFill/>
              <a:miter lim="800000"/>
              <a:headEnd/>
              <a:tailEnd/>
            </a:ln>
            <a:effectLst/>
          </p:spPr>
          <p:txBody>
            <a:bodyPr>
              <a:spAutoFit/>
            </a:bodyPr>
            <a:lstStyle/>
            <a:p>
              <a:pPr>
                <a:spcBef>
                  <a:spcPct val="50000"/>
                </a:spcBef>
              </a:pPr>
              <a:r>
                <a:rPr lang="en-US" sz="1100" b="1">
                  <a:solidFill>
                    <a:prstClr val="black"/>
                  </a:solidFill>
                  <a:cs typeface="Arial" charset="0"/>
                </a:rPr>
                <a:t>FFT sine 750Hz 3.2Vpp differential input (0dBFS)</a:t>
              </a:r>
            </a:p>
          </p:txBody>
        </p:sp>
        <p:sp>
          <p:nvSpPr>
            <p:cNvPr id="301081" name="Line 25"/>
            <p:cNvSpPr>
              <a:spLocks noChangeShapeType="1"/>
            </p:cNvSpPr>
            <p:nvPr/>
          </p:nvSpPr>
          <p:spPr bwMode="auto">
            <a:xfrm>
              <a:off x="1905000" y="1219200"/>
              <a:ext cx="1447800" cy="0"/>
            </a:xfrm>
            <a:prstGeom prst="line">
              <a:avLst/>
            </a:prstGeom>
            <a:noFill/>
            <a:ln w="19050">
              <a:solidFill>
                <a:srgbClr val="FF0000"/>
              </a:solidFill>
              <a:round/>
              <a:headEnd/>
              <a:tailEnd/>
            </a:ln>
            <a:effectLst/>
          </p:spPr>
          <p:txBody>
            <a:bodyPr/>
            <a:lstStyle/>
            <a:p>
              <a:endParaRPr lang="en-US">
                <a:solidFill>
                  <a:prstClr val="black"/>
                </a:solidFill>
                <a:cs typeface="Arial" charset="0"/>
              </a:endParaRPr>
            </a:p>
          </p:txBody>
        </p:sp>
        <p:sp>
          <p:nvSpPr>
            <p:cNvPr id="301082" name="Line 26"/>
            <p:cNvSpPr>
              <a:spLocks noChangeShapeType="1"/>
            </p:cNvSpPr>
            <p:nvPr/>
          </p:nvSpPr>
          <p:spPr bwMode="auto">
            <a:xfrm>
              <a:off x="2895600" y="2438400"/>
              <a:ext cx="457200" cy="0"/>
            </a:xfrm>
            <a:prstGeom prst="line">
              <a:avLst/>
            </a:prstGeom>
            <a:noFill/>
            <a:ln w="19050">
              <a:solidFill>
                <a:srgbClr val="FF0000"/>
              </a:solidFill>
              <a:round/>
              <a:headEnd/>
              <a:tailEnd/>
            </a:ln>
            <a:effectLst/>
          </p:spPr>
          <p:txBody>
            <a:bodyPr/>
            <a:lstStyle/>
            <a:p>
              <a:endParaRPr lang="en-US">
                <a:solidFill>
                  <a:prstClr val="black"/>
                </a:solidFill>
                <a:cs typeface="Arial" charset="0"/>
              </a:endParaRPr>
            </a:p>
          </p:txBody>
        </p:sp>
        <p:sp>
          <p:nvSpPr>
            <p:cNvPr id="301083" name="Line 27"/>
            <p:cNvSpPr>
              <a:spLocks noChangeShapeType="1"/>
            </p:cNvSpPr>
            <p:nvPr/>
          </p:nvSpPr>
          <p:spPr bwMode="auto">
            <a:xfrm>
              <a:off x="3124200" y="1219200"/>
              <a:ext cx="0" cy="1219200"/>
            </a:xfrm>
            <a:prstGeom prst="line">
              <a:avLst/>
            </a:prstGeom>
            <a:noFill/>
            <a:ln w="19050">
              <a:solidFill>
                <a:srgbClr val="FF0000"/>
              </a:solidFill>
              <a:round/>
              <a:headEnd type="arrow" w="med" len="med"/>
              <a:tailEnd type="arrow" w="med" len="med"/>
            </a:ln>
            <a:effectLst/>
          </p:spPr>
          <p:txBody>
            <a:bodyPr/>
            <a:lstStyle/>
            <a:p>
              <a:endParaRPr lang="en-US">
                <a:solidFill>
                  <a:prstClr val="black"/>
                </a:solidFill>
                <a:cs typeface="Arial" charset="0"/>
              </a:endParaRPr>
            </a:p>
          </p:txBody>
        </p:sp>
        <p:sp>
          <p:nvSpPr>
            <p:cNvPr id="301084" name="Text Box 28"/>
            <p:cNvSpPr txBox="1">
              <a:spLocks noChangeArrowheads="1"/>
            </p:cNvSpPr>
            <p:nvPr/>
          </p:nvSpPr>
          <p:spPr bwMode="auto">
            <a:xfrm>
              <a:off x="2057400" y="1600200"/>
              <a:ext cx="1143000" cy="246221"/>
            </a:xfrm>
            <a:prstGeom prst="rect">
              <a:avLst/>
            </a:prstGeom>
            <a:noFill/>
            <a:ln w="9525">
              <a:noFill/>
              <a:miter lim="800000"/>
              <a:headEnd/>
              <a:tailEnd/>
            </a:ln>
            <a:effectLst/>
          </p:spPr>
          <p:txBody>
            <a:bodyPr wrap="square">
              <a:spAutoFit/>
            </a:bodyPr>
            <a:lstStyle/>
            <a:p>
              <a:pPr algn="ctr">
                <a:spcBef>
                  <a:spcPct val="50000"/>
                </a:spcBef>
              </a:pPr>
              <a:r>
                <a:rPr lang="en-US" sz="1000" b="1" dirty="0" smtClean="0">
                  <a:solidFill>
                    <a:srgbClr val="FF0000"/>
                  </a:solidFill>
                  <a:cs typeface="Arial" charset="0"/>
                </a:rPr>
                <a:t>117dB </a:t>
              </a:r>
              <a:r>
                <a:rPr lang="en-US" sz="1000" b="1" dirty="0">
                  <a:solidFill>
                    <a:srgbClr val="FF0000"/>
                  </a:solidFill>
                  <a:cs typeface="Arial" charset="0"/>
                </a:rPr>
                <a:t>SFDR</a:t>
              </a:r>
            </a:p>
          </p:txBody>
        </p:sp>
      </p:grpSp>
      <p:sp>
        <p:nvSpPr>
          <p:cNvPr id="301085" name="Text Box 29"/>
          <p:cNvSpPr txBox="1">
            <a:spLocks noChangeArrowheads="1"/>
          </p:cNvSpPr>
          <p:nvPr/>
        </p:nvSpPr>
        <p:spPr bwMode="auto">
          <a:xfrm>
            <a:off x="685800" y="4006850"/>
            <a:ext cx="3810000" cy="260350"/>
          </a:xfrm>
          <a:prstGeom prst="rect">
            <a:avLst/>
          </a:prstGeom>
          <a:noFill/>
          <a:ln w="9525">
            <a:noFill/>
            <a:miter lim="800000"/>
            <a:headEnd/>
            <a:tailEnd/>
          </a:ln>
          <a:effectLst/>
        </p:spPr>
        <p:txBody>
          <a:bodyPr>
            <a:spAutoFit/>
          </a:bodyPr>
          <a:lstStyle/>
          <a:p>
            <a:pPr>
              <a:spcBef>
                <a:spcPct val="50000"/>
              </a:spcBef>
            </a:pPr>
            <a:r>
              <a:rPr lang="en-US" sz="1100" b="1">
                <a:solidFill>
                  <a:prstClr val="black"/>
                </a:solidFill>
                <a:cs typeface="Arial" charset="0"/>
              </a:rPr>
              <a:t>Reconstructed sine wave at the output of decimator</a:t>
            </a:r>
          </a:p>
        </p:txBody>
      </p:sp>
      <p:grpSp>
        <p:nvGrpSpPr>
          <p:cNvPr id="3" name="20 - Ομάδα"/>
          <p:cNvGrpSpPr/>
          <p:nvPr/>
        </p:nvGrpSpPr>
        <p:grpSpPr>
          <a:xfrm>
            <a:off x="4800600" y="3602038"/>
            <a:ext cx="4033838" cy="2722562"/>
            <a:chOff x="4800600" y="3602038"/>
            <a:chExt cx="4033838" cy="2722562"/>
          </a:xfrm>
        </p:grpSpPr>
        <p:pic>
          <p:nvPicPr>
            <p:cNvPr id="301074" name="Picture 18" descr="OTA_2STG_noise"/>
            <p:cNvPicPr>
              <a:picLocks noChangeAspect="1" noChangeArrowheads="1"/>
            </p:cNvPicPr>
            <p:nvPr/>
          </p:nvPicPr>
          <p:blipFill>
            <a:blip r:embed="rId5" cstate="print"/>
            <a:srcRect/>
            <a:stretch>
              <a:fillRect/>
            </a:stretch>
          </p:blipFill>
          <p:spPr bwMode="auto">
            <a:xfrm>
              <a:off x="4800600" y="3602038"/>
              <a:ext cx="4033838" cy="2722562"/>
            </a:xfrm>
            <a:prstGeom prst="rect">
              <a:avLst/>
            </a:prstGeom>
            <a:noFill/>
            <a:ln w="9525">
              <a:solidFill>
                <a:srgbClr val="808080"/>
              </a:solidFill>
              <a:miter lim="800000"/>
              <a:headEnd/>
              <a:tailEnd/>
            </a:ln>
          </p:spPr>
        </p:pic>
        <p:sp>
          <p:nvSpPr>
            <p:cNvPr id="301086" name="Text Box 30"/>
            <p:cNvSpPr txBox="1">
              <a:spLocks noChangeArrowheads="1"/>
            </p:cNvSpPr>
            <p:nvPr/>
          </p:nvSpPr>
          <p:spPr bwMode="auto">
            <a:xfrm>
              <a:off x="6096000" y="3657600"/>
              <a:ext cx="1447800" cy="260350"/>
            </a:xfrm>
            <a:prstGeom prst="rect">
              <a:avLst/>
            </a:prstGeom>
            <a:solidFill>
              <a:schemeClr val="bg1"/>
            </a:solidFill>
            <a:ln w="9525">
              <a:noFill/>
              <a:miter lim="800000"/>
              <a:headEnd/>
              <a:tailEnd/>
            </a:ln>
            <a:effectLst/>
          </p:spPr>
          <p:txBody>
            <a:bodyPr wrap="square">
              <a:spAutoFit/>
            </a:bodyPr>
            <a:lstStyle/>
            <a:p>
              <a:pPr algn="ctr">
                <a:spcBef>
                  <a:spcPct val="50000"/>
                </a:spcBef>
              </a:pPr>
              <a:r>
                <a:rPr lang="en-US" sz="1100" b="1" dirty="0" err="1">
                  <a:solidFill>
                    <a:prstClr val="black"/>
                  </a:solidFill>
                  <a:cs typeface="Arial" charset="0"/>
                </a:rPr>
                <a:t>OpAmp</a:t>
              </a:r>
              <a:r>
                <a:rPr lang="en-US" sz="1100" b="1" dirty="0">
                  <a:solidFill>
                    <a:prstClr val="black"/>
                  </a:solidFill>
                  <a:cs typeface="Arial" charset="0"/>
                </a:rPr>
                <a:t> </a:t>
              </a:r>
              <a:r>
                <a:rPr lang="en-US" sz="1100" b="1" dirty="0" smtClean="0">
                  <a:solidFill>
                    <a:prstClr val="black"/>
                  </a:solidFill>
                  <a:cs typeface="Arial" charset="0"/>
                </a:rPr>
                <a:t>noise PSD </a:t>
              </a:r>
              <a:endParaRPr lang="en-US" sz="1100" b="1" dirty="0">
                <a:solidFill>
                  <a:prstClr val="black"/>
                </a:solidFill>
                <a:cs typeface="Arial" charset="0"/>
              </a:endParaRPr>
            </a:p>
          </p:txBody>
        </p:sp>
        <p:sp>
          <p:nvSpPr>
            <p:cNvPr id="18" name="Line 27"/>
            <p:cNvSpPr>
              <a:spLocks noChangeShapeType="1"/>
            </p:cNvSpPr>
            <p:nvPr/>
          </p:nvSpPr>
          <p:spPr bwMode="auto">
            <a:xfrm>
              <a:off x="6629400" y="5029200"/>
              <a:ext cx="0" cy="685800"/>
            </a:xfrm>
            <a:prstGeom prst="line">
              <a:avLst/>
            </a:prstGeom>
            <a:noFill/>
            <a:ln w="19050">
              <a:solidFill>
                <a:srgbClr val="FF0000"/>
              </a:solidFill>
              <a:round/>
              <a:headEnd type="none" w="med" len="med"/>
              <a:tailEnd type="arrow" w="med" len="med"/>
            </a:ln>
            <a:effectLst/>
          </p:spPr>
          <p:txBody>
            <a:bodyPr/>
            <a:lstStyle/>
            <a:p>
              <a:endParaRPr lang="en-US">
                <a:solidFill>
                  <a:prstClr val="black"/>
                </a:solidFill>
                <a:cs typeface="Arial" charset="0"/>
              </a:endParaRPr>
            </a:p>
          </p:txBody>
        </p:sp>
        <p:sp>
          <p:nvSpPr>
            <p:cNvPr id="19" name="Text Box 28"/>
            <p:cNvSpPr txBox="1">
              <a:spLocks noChangeArrowheads="1"/>
            </p:cNvSpPr>
            <p:nvPr/>
          </p:nvSpPr>
          <p:spPr bwMode="auto">
            <a:xfrm>
              <a:off x="6019800" y="4800600"/>
              <a:ext cx="1143000" cy="246221"/>
            </a:xfrm>
            <a:prstGeom prst="rect">
              <a:avLst/>
            </a:prstGeom>
            <a:noFill/>
            <a:ln w="9525">
              <a:noFill/>
              <a:miter lim="800000"/>
              <a:headEnd/>
              <a:tailEnd/>
            </a:ln>
            <a:effectLst/>
          </p:spPr>
          <p:txBody>
            <a:bodyPr wrap="square">
              <a:spAutoFit/>
            </a:bodyPr>
            <a:lstStyle/>
            <a:p>
              <a:pPr algn="ctr">
                <a:spcBef>
                  <a:spcPct val="50000"/>
                </a:spcBef>
              </a:pPr>
              <a:r>
                <a:rPr lang="en-US" sz="1000" b="1" dirty="0" smtClean="0">
                  <a:solidFill>
                    <a:srgbClr val="FF0000"/>
                  </a:solidFill>
                  <a:cs typeface="Arial" charset="0"/>
                </a:rPr>
                <a:t>637nV/</a:t>
              </a:r>
              <a:r>
                <a:rPr lang="en-US" sz="1000" b="1" dirty="0" err="1" smtClean="0">
                  <a:solidFill>
                    <a:srgbClr val="FF0000"/>
                  </a:solidFill>
                  <a:cs typeface="Arial" charset="0"/>
                </a:rPr>
                <a:t>sqrtHz</a:t>
              </a:r>
              <a:r>
                <a:rPr lang="en-US" sz="1000" b="1" dirty="0" smtClean="0">
                  <a:solidFill>
                    <a:srgbClr val="FF0000"/>
                  </a:solidFill>
                  <a:cs typeface="Arial" charset="0"/>
                </a:rPr>
                <a:t> </a:t>
              </a:r>
              <a:endParaRPr lang="en-US" sz="1000" b="1" dirty="0">
                <a:solidFill>
                  <a:srgbClr val="FF0000"/>
                </a:solidFill>
                <a:cs typeface="Arial" charset="0"/>
              </a:endParaRPr>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txBox="1">
            <a:spLocks noGrp="1"/>
          </p:cNvSpPr>
          <p:nvPr/>
        </p:nvSpPr>
        <p:spPr>
          <a:xfrm>
            <a:off x="7004050" y="6465888"/>
            <a:ext cx="806450" cy="211137"/>
          </a:xfrm>
          <a:prstGeom prst="rect">
            <a:avLst/>
          </a:prstGeom>
          <a:noFill/>
        </p:spPr>
        <p:txBody>
          <a:bodyPr lIns="0"/>
          <a:lstStyle/>
          <a:p>
            <a:pPr algn="r">
              <a:defRPr/>
            </a:pPr>
            <a:r>
              <a:rPr lang="en-US" sz="800">
                <a:solidFill>
                  <a:srgbClr val="5F5F5F"/>
                </a:solidFill>
                <a:latin typeface="Verdana"/>
                <a:cs typeface="Arial" charset="0"/>
              </a:rPr>
              <a:t>2013-06-13</a:t>
            </a:r>
            <a:endParaRPr lang="en-US" sz="800" dirty="0">
              <a:solidFill>
                <a:srgbClr val="5F5F5F"/>
              </a:solidFill>
              <a:latin typeface="Verdana"/>
              <a:cs typeface="Arial" charset="0"/>
            </a:endParaRPr>
          </a:p>
        </p:txBody>
      </p:sp>
      <p:sp>
        <p:nvSpPr>
          <p:cNvPr id="5" name="Footer Placeholder 4"/>
          <p:cNvSpPr txBox="1">
            <a:spLocks noGrp="1"/>
          </p:cNvSpPr>
          <p:nvPr/>
        </p:nvSpPr>
        <p:spPr>
          <a:xfrm>
            <a:off x="2724150" y="6462713"/>
            <a:ext cx="4257675" cy="388937"/>
          </a:xfrm>
          <a:prstGeom prst="rect">
            <a:avLst/>
          </a:prstGeom>
          <a:noFill/>
        </p:spPr>
        <p:txBody>
          <a:bodyPr lIns="0" rIns="0"/>
          <a:lstStyle/>
          <a:p>
            <a:pPr algn="r">
              <a:defRPr/>
            </a:pPr>
            <a:endParaRPr lang="en-US" sz="800">
              <a:solidFill>
                <a:srgbClr val="5F5F5F"/>
              </a:solidFill>
              <a:latin typeface="Verdana"/>
              <a:cs typeface="Arial" charset="0"/>
            </a:endParaRPr>
          </a:p>
        </p:txBody>
      </p:sp>
      <p:sp>
        <p:nvSpPr>
          <p:cNvPr id="302083" name="Title 1"/>
          <p:cNvSpPr>
            <a:spLocks/>
          </p:cNvSpPr>
          <p:nvPr/>
        </p:nvSpPr>
        <p:spPr bwMode="auto">
          <a:xfrm>
            <a:off x="609600" y="198438"/>
            <a:ext cx="8077200" cy="639762"/>
          </a:xfrm>
          <a:prstGeom prst="rect">
            <a:avLst/>
          </a:prstGeom>
          <a:noFill/>
          <a:ln w="9525">
            <a:noFill/>
            <a:miter lim="800000"/>
            <a:headEnd/>
            <a:tailEnd/>
          </a:ln>
        </p:spPr>
        <p:txBody>
          <a:bodyPr/>
          <a:lstStyle/>
          <a:p>
            <a:r>
              <a:rPr lang="fr-FR" sz="2200" b="1">
                <a:solidFill>
                  <a:srgbClr val="1A63B3"/>
                </a:solidFill>
                <a:latin typeface="Verdana" pitchFamily="34" charset="0"/>
                <a:cs typeface="Arial" charset="0"/>
              </a:rPr>
              <a:t>OpAmp specifications</a:t>
            </a:r>
            <a:endParaRPr lang="en-US" sz="2200" b="1">
              <a:solidFill>
                <a:srgbClr val="1A63B3"/>
              </a:solidFill>
              <a:latin typeface="Verdana" pitchFamily="34" charset="0"/>
              <a:cs typeface="Arial" charset="0"/>
            </a:endParaRPr>
          </a:p>
        </p:txBody>
      </p:sp>
      <p:graphicFrame>
        <p:nvGraphicFramePr>
          <p:cNvPr id="302152" name="Group 72"/>
          <p:cNvGraphicFramePr>
            <a:graphicFrameLocks noGrp="1"/>
          </p:cNvGraphicFramePr>
          <p:nvPr/>
        </p:nvGraphicFramePr>
        <p:xfrm>
          <a:off x="5638800" y="914400"/>
          <a:ext cx="3048000" cy="2210435"/>
        </p:xfrm>
        <a:graphic>
          <a:graphicData uri="http://schemas.openxmlformats.org/drawingml/2006/table">
            <a:tbl>
              <a:tblPr/>
              <a:tblGrid>
                <a:gridCol w="2098675"/>
                <a:gridCol w="949325"/>
              </a:tblGrid>
              <a:tr h="228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Current consumption</a:t>
                      </a:r>
                    </a:p>
                  </a:txBody>
                  <a:tcPr marL="9525" marR="9525" marT="9525" marB="0" anchor="ctr" horzOverflow="overflow">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610 uA</a:t>
                      </a:r>
                    </a:p>
                  </a:txBody>
                  <a:tcPr marL="9525" marR="9525" marT="9525" marB="0" anchor="ctr" horzOverflow="overflow">
                    <a:lnL w="6350" cap="flat" cmpd="sng" algn="ctr">
                      <a:solidFill>
                        <a:srgbClr val="FFFFFF"/>
                      </a:solidFill>
                      <a:prstDash val="solid"/>
                      <a:round/>
                      <a:headEnd type="none" w="med" len="med"/>
                      <a:tailEnd type="none" w="med" len="med"/>
                    </a:lnL>
                    <a:lnR>
                      <a:noFill/>
                    </a:lnR>
                    <a:lnT>
                      <a:noFill/>
                    </a:lnT>
                    <a:lnB w="6350" cap="flat" cmpd="sng" algn="ctr">
                      <a:solidFill>
                        <a:srgbClr val="FFFFFF"/>
                      </a:solidFill>
                      <a:prstDash val="solid"/>
                      <a:round/>
                      <a:headEnd type="none" w="med" len="med"/>
                      <a:tailEnd type="none" w="med" len="med"/>
                    </a:lnB>
                    <a:lnTlToBr>
                      <a:noFill/>
                    </a:lnTlToBr>
                    <a:lnBlToTr>
                      <a:noFill/>
                    </a:lnBlToTr>
                    <a:solidFill>
                      <a:srgbClr val="B8CCE4"/>
                    </a:solidFill>
                  </a:tcPr>
                </a:tc>
              </a:tr>
              <a:tr h="228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Open-loop gain</a:t>
                      </a:r>
                    </a:p>
                  </a:txBody>
                  <a:tcPr marL="9525" marR="9525" marT="9525" marB="0" anchor="ctr" horzOverflow="overflow">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DBE5F1"/>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76.7 dB</a:t>
                      </a:r>
                    </a:p>
                  </a:txBody>
                  <a:tcPr marL="9525" marR="9525" marT="9525" marB="0" anchor="ctr" horzOverflow="overflow">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DBE5F1"/>
                    </a:solidFill>
                  </a:tcPr>
                </a:tc>
              </a:tr>
              <a:tr h="228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Phase margin</a:t>
                      </a:r>
                    </a:p>
                  </a:txBody>
                  <a:tcPr marL="9525" marR="9525" marT="9525" marB="0" anchor="ctr" horzOverflow="overflow">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58 Deg.</a:t>
                      </a:r>
                    </a:p>
                  </a:txBody>
                  <a:tcPr marL="9525" marR="9525" marT="9525" marB="0" anchor="ctr" horzOverflow="overflow">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B8CCE4"/>
                    </a:solidFill>
                  </a:tcPr>
                </a:tc>
              </a:tr>
              <a:tr h="228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Gain margin</a:t>
                      </a:r>
                    </a:p>
                  </a:txBody>
                  <a:tcPr marL="9525" marR="9525" marT="9525" marB="0" anchor="ctr" horzOverflow="overflow">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DBE5F1"/>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-15.5 dB</a:t>
                      </a:r>
                    </a:p>
                  </a:txBody>
                  <a:tcPr marL="9525" marR="9525" marT="9525" marB="0" anchor="ctr" horzOverflow="overflow">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DBE5F1"/>
                    </a:solidFill>
                  </a:tcPr>
                </a:tc>
              </a:tr>
              <a:tr h="228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Bandwidth -3dB</a:t>
                      </a:r>
                    </a:p>
                  </a:txBody>
                  <a:tcPr marL="9525" marR="9525" marT="9525" marB="0" anchor="ctr" horzOverflow="overflow">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22.3 kHz</a:t>
                      </a:r>
                    </a:p>
                  </a:txBody>
                  <a:tcPr marL="9525" marR="9525" marT="9525" marB="0" anchor="ctr" horzOverflow="overflow">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B8CCE4"/>
                    </a:solidFill>
                  </a:tcPr>
                </a:tc>
              </a:tr>
              <a:tr h="1524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GPBW</a:t>
                      </a:r>
                    </a:p>
                  </a:txBody>
                  <a:tcPr marL="9525" marR="9525" marT="9525" marB="0" anchor="ctr" horzOverflow="overflow">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DBE5F1"/>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146 MHz</a:t>
                      </a:r>
                    </a:p>
                  </a:txBody>
                  <a:tcPr marL="9525" marR="9525" marT="9525" marB="0" anchor="ctr" horzOverflow="overflow">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DBE5F1"/>
                    </a:solidFill>
                  </a:tcPr>
                </a:tc>
              </a:tr>
              <a:tr h="188913">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Slew-rate</a:t>
                      </a:r>
                    </a:p>
                  </a:txBody>
                  <a:tcPr marL="9525" marR="9525" marT="9525" marB="0" anchor="ctr" horzOverflow="overflow">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225 V/us</a:t>
                      </a:r>
                    </a:p>
                  </a:txBody>
                  <a:tcPr marL="9525" marR="9525" marT="9525" marB="0" anchor="ctr" horzOverflow="overflow">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B8CCE4"/>
                    </a:solidFill>
                  </a:tcPr>
                </a:tc>
              </a:tr>
              <a:tr h="225425">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Common mode output</a:t>
                      </a:r>
                    </a:p>
                  </a:txBody>
                  <a:tcPr marL="9525" marR="9525" marT="9525" marB="0" anchor="ctr" horzOverflow="overflow">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DBE5F1"/>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1.65 V</a:t>
                      </a:r>
                    </a:p>
                  </a:txBody>
                  <a:tcPr marL="9525" marR="9525" marT="9525" marB="0" anchor="ctr" horzOverflow="overflow">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DBE5F1"/>
                    </a:solidFill>
                  </a:tcPr>
                </a:tc>
              </a:tr>
              <a:tr h="228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Current mode input range</a:t>
                      </a:r>
                    </a:p>
                  </a:txBody>
                  <a:tcPr marL="9525" marR="9525" marT="9525" marB="0" anchor="ctr" horzOverflow="overflow">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0.35 – 2.95 V</a:t>
                      </a:r>
                    </a:p>
                  </a:txBody>
                  <a:tcPr marL="9525" marR="9525" marT="9525" marB="0" anchor="ctr" horzOverflow="overflow">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B8CCE4"/>
                    </a:solidFill>
                  </a:tcPr>
                </a:tc>
              </a:tr>
              <a:tr h="228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Noise @ 0.1Hz</a:t>
                      </a:r>
                    </a:p>
                  </a:txBody>
                  <a:tcPr marL="9525" marR="9525" marT="9525" marB="0" anchor="ctr" horzOverflow="overflow">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lnTlToBr>
                      <a:noFill/>
                    </a:lnTlToBr>
                    <a:lnBlToTr>
                      <a:noFill/>
                    </a:lnBlToTr>
                    <a:solidFill>
                      <a:srgbClr val="B8CCE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640nV/Hz</a:t>
                      </a:r>
                    </a:p>
                  </a:txBody>
                  <a:tcPr marL="9525" marR="9525" marT="9525" marB="0" anchor="ctr" horzOverflow="overflow">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lnTlToBr>
                      <a:noFill/>
                    </a:lnTlToBr>
                    <a:lnBlToTr>
                      <a:noFill/>
                    </a:lnBlToTr>
                    <a:solidFill>
                      <a:srgbClr val="B8CCE4"/>
                    </a:solidFill>
                  </a:tcPr>
                </a:tc>
              </a:tr>
            </a:tbl>
          </a:graphicData>
        </a:graphic>
      </p:graphicFrame>
      <p:pic>
        <p:nvPicPr>
          <p:cNvPr id="302115" name="Picture 35" descr="AMP_A_sch"/>
          <p:cNvPicPr>
            <a:picLocks noChangeAspect="1" noChangeArrowheads="1"/>
          </p:cNvPicPr>
          <p:nvPr/>
        </p:nvPicPr>
        <p:blipFill>
          <a:blip r:embed="rId2" cstate="print"/>
          <a:srcRect/>
          <a:stretch>
            <a:fillRect/>
          </a:stretch>
        </p:blipFill>
        <p:spPr bwMode="auto">
          <a:xfrm>
            <a:off x="838200" y="3744913"/>
            <a:ext cx="7162800" cy="2732087"/>
          </a:xfrm>
          <a:prstGeom prst="rect">
            <a:avLst/>
          </a:prstGeom>
          <a:noFill/>
        </p:spPr>
      </p:pic>
      <p:grpSp>
        <p:nvGrpSpPr>
          <p:cNvPr id="2" name="Group 61"/>
          <p:cNvGrpSpPr>
            <a:grpSpLocks/>
          </p:cNvGrpSpPr>
          <p:nvPr/>
        </p:nvGrpSpPr>
        <p:grpSpPr bwMode="auto">
          <a:xfrm>
            <a:off x="1143000" y="3276600"/>
            <a:ext cx="6629400" cy="533400"/>
            <a:chOff x="768" y="1872"/>
            <a:chExt cx="4176" cy="336"/>
          </a:xfrm>
        </p:grpSpPr>
        <p:sp>
          <p:nvSpPr>
            <p:cNvPr id="302128" name="Line 48"/>
            <p:cNvSpPr>
              <a:spLocks noChangeShapeType="1"/>
            </p:cNvSpPr>
            <p:nvPr/>
          </p:nvSpPr>
          <p:spPr bwMode="auto">
            <a:xfrm>
              <a:off x="768" y="2112"/>
              <a:ext cx="528" cy="0"/>
            </a:xfrm>
            <a:prstGeom prst="line">
              <a:avLst/>
            </a:prstGeom>
            <a:noFill/>
            <a:ln w="28575">
              <a:solidFill>
                <a:schemeClr val="hlink"/>
              </a:solidFill>
              <a:round/>
              <a:headEnd/>
              <a:tailEnd/>
            </a:ln>
            <a:effectLst/>
          </p:spPr>
          <p:txBody>
            <a:bodyPr/>
            <a:lstStyle/>
            <a:p>
              <a:endParaRPr lang="en-US">
                <a:solidFill>
                  <a:prstClr val="black"/>
                </a:solidFill>
                <a:cs typeface="Arial" charset="0"/>
              </a:endParaRPr>
            </a:p>
          </p:txBody>
        </p:sp>
        <p:sp>
          <p:nvSpPr>
            <p:cNvPr id="302129" name="Line 49"/>
            <p:cNvSpPr>
              <a:spLocks noChangeShapeType="1"/>
            </p:cNvSpPr>
            <p:nvPr/>
          </p:nvSpPr>
          <p:spPr bwMode="auto">
            <a:xfrm>
              <a:off x="768" y="2112"/>
              <a:ext cx="0" cy="96"/>
            </a:xfrm>
            <a:prstGeom prst="line">
              <a:avLst/>
            </a:prstGeom>
            <a:noFill/>
            <a:ln w="28575">
              <a:solidFill>
                <a:schemeClr val="hlink"/>
              </a:solidFill>
              <a:round/>
              <a:headEnd/>
              <a:tailEnd/>
            </a:ln>
            <a:effectLst/>
          </p:spPr>
          <p:txBody>
            <a:bodyPr/>
            <a:lstStyle/>
            <a:p>
              <a:endParaRPr lang="en-US">
                <a:solidFill>
                  <a:prstClr val="black"/>
                </a:solidFill>
                <a:cs typeface="Arial" charset="0"/>
              </a:endParaRPr>
            </a:p>
          </p:txBody>
        </p:sp>
        <p:sp>
          <p:nvSpPr>
            <p:cNvPr id="302130" name="Line 50"/>
            <p:cNvSpPr>
              <a:spLocks noChangeShapeType="1"/>
            </p:cNvSpPr>
            <p:nvPr/>
          </p:nvSpPr>
          <p:spPr bwMode="auto">
            <a:xfrm>
              <a:off x="1296" y="2112"/>
              <a:ext cx="0" cy="96"/>
            </a:xfrm>
            <a:prstGeom prst="line">
              <a:avLst/>
            </a:prstGeom>
            <a:noFill/>
            <a:ln w="28575">
              <a:solidFill>
                <a:schemeClr val="hlink"/>
              </a:solidFill>
              <a:round/>
              <a:headEnd/>
              <a:tailEnd/>
            </a:ln>
            <a:effectLst/>
          </p:spPr>
          <p:txBody>
            <a:bodyPr/>
            <a:lstStyle/>
            <a:p>
              <a:endParaRPr lang="en-US">
                <a:solidFill>
                  <a:prstClr val="black"/>
                </a:solidFill>
                <a:cs typeface="Arial" charset="0"/>
              </a:endParaRPr>
            </a:p>
          </p:txBody>
        </p:sp>
        <p:sp>
          <p:nvSpPr>
            <p:cNvPr id="302131" name="Text Box 51"/>
            <p:cNvSpPr txBox="1">
              <a:spLocks noChangeArrowheads="1"/>
            </p:cNvSpPr>
            <p:nvPr/>
          </p:nvSpPr>
          <p:spPr bwMode="auto">
            <a:xfrm>
              <a:off x="768" y="1872"/>
              <a:ext cx="576" cy="212"/>
            </a:xfrm>
            <a:prstGeom prst="rect">
              <a:avLst/>
            </a:prstGeom>
            <a:noFill/>
            <a:ln w="9525">
              <a:noFill/>
              <a:miter lim="800000"/>
              <a:headEnd/>
              <a:tailEnd/>
            </a:ln>
            <a:effectLst/>
          </p:spPr>
          <p:txBody>
            <a:bodyPr>
              <a:spAutoFit/>
            </a:bodyPr>
            <a:lstStyle/>
            <a:p>
              <a:pPr algn="ctr">
                <a:spcBef>
                  <a:spcPct val="50000"/>
                </a:spcBef>
              </a:pPr>
              <a:r>
                <a:rPr lang="en-US" sz="1600" b="1">
                  <a:solidFill>
                    <a:srgbClr val="0000FF"/>
                  </a:solidFill>
                  <a:cs typeface="Arial" charset="0"/>
                </a:rPr>
                <a:t>Bias</a:t>
              </a:r>
            </a:p>
          </p:txBody>
        </p:sp>
        <p:sp>
          <p:nvSpPr>
            <p:cNvPr id="302133" name="Line 53"/>
            <p:cNvSpPr>
              <a:spLocks noChangeShapeType="1"/>
            </p:cNvSpPr>
            <p:nvPr/>
          </p:nvSpPr>
          <p:spPr bwMode="auto">
            <a:xfrm>
              <a:off x="1488" y="2112"/>
              <a:ext cx="2160" cy="0"/>
            </a:xfrm>
            <a:prstGeom prst="line">
              <a:avLst/>
            </a:prstGeom>
            <a:noFill/>
            <a:ln w="28575">
              <a:solidFill>
                <a:schemeClr val="hlink"/>
              </a:solidFill>
              <a:round/>
              <a:headEnd/>
              <a:tailEnd/>
            </a:ln>
            <a:effectLst/>
          </p:spPr>
          <p:txBody>
            <a:bodyPr/>
            <a:lstStyle/>
            <a:p>
              <a:endParaRPr lang="en-US">
                <a:solidFill>
                  <a:prstClr val="black"/>
                </a:solidFill>
                <a:cs typeface="Arial" charset="0"/>
              </a:endParaRPr>
            </a:p>
          </p:txBody>
        </p:sp>
        <p:sp>
          <p:nvSpPr>
            <p:cNvPr id="302134" name="Line 54"/>
            <p:cNvSpPr>
              <a:spLocks noChangeShapeType="1"/>
            </p:cNvSpPr>
            <p:nvPr/>
          </p:nvSpPr>
          <p:spPr bwMode="auto">
            <a:xfrm>
              <a:off x="1488" y="2112"/>
              <a:ext cx="0" cy="96"/>
            </a:xfrm>
            <a:prstGeom prst="line">
              <a:avLst/>
            </a:prstGeom>
            <a:noFill/>
            <a:ln w="28575">
              <a:solidFill>
                <a:schemeClr val="hlink"/>
              </a:solidFill>
              <a:round/>
              <a:headEnd/>
              <a:tailEnd/>
            </a:ln>
            <a:effectLst/>
          </p:spPr>
          <p:txBody>
            <a:bodyPr/>
            <a:lstStyle/>
            <a:p>
              <a:endParaRPr lang="en-US">
                <a:solidFill>
                  <a:prstClr val="black"/>
                </a:solidFill>
                <a:cs typeface="Arial" charset="0"/>
              </a:endParaRPr>
            </a:p>
          </p:txBody>
        </p:sp>
        <p:sp>
          <p:nvSpPr>
            <p:cNvPr id="302135" name="Line 55"/>
            <p:cNvSpPr>
              <a:spLocks noChangeShapeType="1"/>
            </p:cNvSpPr>
            <p:nvPr/>
          </p:nvSpPr>
          <p:spPr bwMode="auto">
            <a:xfrm>
              <a:off x="3648" y="2112"/>
              <a:ext cx="0" cy="96"/>
            </a:xfrm>
            <a:prstGeom prst="line">
              <a:avLst/>
            </a:prstGeom>
            <a:noFill/>
            <a:ln w="28575">
              <a:solidFill>
                <a:schemeClr val="hlink"/>
              </a:solidFill>
              <a:round/>
              <a:headEnd/>
              <a:tailEnd/>
            </a:ln>
            <a:effectLst/>
          </p:spPr>
          <p:txBody>
            <a:bodyPr/>
            <a:lstStyle/>
            <a:p>
              <a:endParaRPr lang="en-US">
                <a:solidFill>
                  <a:prstClr val="black"/>
                </a:solidFill>
                <a:cs typeface="Arial" charset="0"/>
              </a:endParaRPr>
            </a:p>
          </p:txBody>
        </p:sp>
        <p:sp>
          <p:nvSpPr>
            <p:cNvPr id="302136" name="Line 56"/>
            <p:cNvSpPr>
              <a:spLocks noChangeShapeType="1"/>
            </p:cNvSpPr>
            <p:nvPr/>
          </p:nvSpPr>
          <p:spPr bwMode="auto">
            <a:xfrm>
              <a:off x="4032" y="2112"/>
              <a:ext cx="624" cy="0"/>
            </a:xfrm>
            <a:prstGeom prst="line">
              <a:avLst/>
            </a:prstGeom>
            <a:noFill/>
            <a:ln w="28575">
              <a:solidFill>
                <a:schemeClr val="hlink"/>
              </a:solidFill>
              <a:round/>
              <a:headEnd/>
              <a:tailEnd/>
            </a:ln>
            <a:effectLst/>
          </p:spPr>
          <p:txBody>
            <a:bodyPr/>
            <a:lstStyle/>
            <a:p>
              <a:endParaRPr lang="en-US">
                <a:solidFill>
                  <a:prstClr val="black"/>
                </a:solidFill>
                <a:cs typeface="Arial" charset="0"/>
              </a:endParaRPr>
            </a:p>
          </p:txBody>
        </p:sp>
        <p:sp>
          <p:nvSpPr>
            <p:cNvPr id="302137" name="Line 57"/>
            <p:cNvSpPr>
              <a:spLocks noChangeShapeType="1"/>
            </p:cNvSpPr>
            <p:nvPr/>
          </p:nvSpPr>
          <p:spPr bwMode="auto">
            <a:xfrm>
              <a:off x="4032" y="2112"/>
              <a:ext cx="0" cy="96"/>
            </a:xfrm>
            <a:prstGeom prst="line">
              <a:avLst/>
            </a:prstGeom>
            <a:noFill/>
            <a:ln w="28575">
              <a:solidFill>
                <a:schemeClr val="hlink"/>
              </a:solidFill>
              <a:round/>
              <a:headEnd/>
              <a:tailEnd/>
            </a:ln>
            <a:effectLst/>
          </p:spPr>
          <p:txBody>
            <a:bodyPr/>
            <a:lstStyle/>
            <a:p>
              <a:endParaRPr lang="en-US">
                <a:solidFill>
                  <a:prstClr val="black"/>
                </a:solidFill>
                <a:cs typeface="Arial" charset="0"/>
              </a:endParaRPr>
            </a:p>
          </p:txBody>
        </p:sp>
        <p:sp>
          <p:nvSpPr>
            <p:cNvPr id="302138" name="Line 58"/>
            <p:cNvSpPr>
              <a:spLocks noChangeShapeType="1"/>
            </p:cNvSpPr>
            <p:nvPr/>
          </p:nvSpPr>
          <p:spPr bwMode="auto">
            <a:xfrm>
              <a:off x="4656" y="2112"/>
              <a:ext cx="0" cy="96"/>
            </a:xfrm>
            <a:prstGeom prst="line">
              <a:avLst/>
            </a:prstGeom>
            <a:noFill/>
            <a:ln w="28575">
              <a:solidFill>
                <a:schemeClr val="hlink"/>
              </a:solidFill>
              <a:round/>
              <a:headEnd/>
              <a:tailEnd/>
            </a:ln>
            <a:effectLst/>
          </p:spPr>
          <p:txBody>
            <a:bodyPr/>
            <a:lstStyle/>
            <a:p>
              <a:endParaRPr lang="en-US">
                <a:solidFill>
                  <a:prstClr val="black"/>
                </a:solidFill>
                <a:cs typeface="Arial" charset="0"/>
              </a:endParaRPr>
            </a:p>
          </p:txBody>
        </p:sp>
        <p:sp>
          <p:nvSpPr>
            <p:cNvPr id="302139" name="Text Box 59"/>
            <p:cNvSpPr txBox="1">
              <a:spLocks noChangeArrowheads="1"/>
            </p:cNvSpPr>
            <p:nvPr/>
          </p:nvSpPr>
          <p:spPr bwMode="auto">
            <a:xfrm>
              <a:off x="2016" y="1872"/>
              <a:ext cx="1200" cy="212"/>
            </a:xfrm>
            <a:prstGeom prst="rect">
              <a:avLst/>
            </a:prstGeom>
            <a:noFill/>
            <a:ln w="9525">
              <a:noFill/>
              <a:miter lim="800000"/>
              <a:headEnd/>
              <a:tailEnd/>
            </a:ln>
            <a:effectLst/>
          </p:spPr>
          <p:txBody>
            <a:bodyPr>
              <a:spAutoFit/>
            </a:bodyPr>
            <a:lstStyle/>
            <a:p>
              <a:pPr algn="ctr">
                <a:spcBef>
                  <a:spcPct val="50000"/>
                </a:spcBef>
              </a:pPr>
              <a:r>
                <a:rPr lang="en-US" sz="1600" b="1">
                  <a:solidFill>
                    <a:srgbClr val="0000FF"/>
                  </a:solidFill>
                  <a:cs typeface="Arial" charset="0"/>
                </a:rPr>
                <a:t>2 stage amplifier</a:t>
              </a:r>
            </a:p>
          </p:txBody>
        </p:sp>
        <p:sp>
          <p:nvSpPr>
            <p:cNvPr id="302140" name="Text Box 60"/>
            <p:cNvSpPr txBox="1">
              <a:spLocks noChangeArrowheads="1"/>
            </p:cNvSpPr>
            <p:nvPr/>
          </p:nvSpPr>
          <p:spPr bwMode="auto">
            <a:xfrm>
              <a:off x="3744" y="1900"/>
              <a:ext cx="1200" cy="212"/>
            </a:xfrm>
            <a:prstGeom prst="rect">
              <a:avLst/>
            </a:prstGeom>
            <a:noFill/>
            <a:ln w="9525">
              <a:noFill/>
              <a:miter lim="800000"/>
              <a:headEnd/>
              <a:tailEnd/>
            </a:ln>
            <a:effectLst/>
          </p:spPr>
          <p:txBody>
            <a:bodyPr>
              <a:spAutoFit/>
            </a:bodyPr>
            <a:lstStyle/>
            <a:p>
              <a:pPr algn="ctr">
                <a:spcBef>
                  <a:spcPct val="50000"/>
                </a:spcBef>
              </a:pPr>
              <a:r>
                <a:rPr lang="en-US" sz="1600" b="1">
                  <a:solidFill>
                    <a:srgbClr val="0000FF"/>
                  </a:solidFill>
                  <a:cs typeface="Arial" charset="0"/>
                </a:rPr>
                <a:t>CMFB</a:t>
              </a:r>
            </a:p>
          </p:txBody>
        </p:sp>
      </p:grpSp>
      <p:pic>
        <p:nvPicPr>
          <p:cNvPr id="302154" name="Picture 74" descr="OTA_2STG_ac"/>
          <p:cNvPicPr>
            <a:picLocks noChangeAspect="1" noChangeArrowheads="1"/>
          </p:cNvPicPr>
          <p:nvPr/>
        </p:nvPicPr>
        <p:blipFill>
          <a:blip r:embed="rId3" cstate="print"/>
          <a:srcRect/>
          <a:stretch>
            <a:fillRect/>
          </a:stretch>
        </p:blipFill>
        <p:spPr bwMode="auto">
          <a:xfrm>
            <a:off x="914400" y="609600"/>
            <a:ext cx="3886200" cy="2714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txBox="1">
            <a:spLocks noGrp="1"/>
          </p:cNvSpPr>
          <p:nvPr/>
        </p:nvSpPr>
        <p:spPr>
          <a:xfrm>
            <a:off x="7004050" y="6465888"/>
            <a:ext cx="806450" cy="211137"/>
          </a:xfrm>
          <a:prstGeom prst="rect">
            <a:avLst/>
          </a:prstGeom>
          <a:noFill/>
        </p:spPr>
        <p:txBody>
          <a:bodyPr lIns="0"/>
          <a:lstStyle/>
          <a:p>
            <a:pPr algn="r">
              <a:defRPr/>
            </a:pPr>
            <a:r>
              <a:rPr lang="en-US" sz="800">
                <a:solidFill>
                  <a:srgbClr val="5F5F5F"/>
                </a:solidFill>
                <a:latin typeface="Verdana"/>
                <a:cs typeface="Arial" charset="0"/>
              </a:rPr>
              <a:t>2013-06-13</a:t>
            </a:r>
            <a:endParaRPr lang="en-US" sz="800" dirty="0">
              <a:solidFill>
                <a:srgbClr val="5F5F5F"/>
              </a:solidFill>
              <a:latin typeface="Verdana"/>
              <a:cs typeface="Arial" charset="0"/>
            </a:endParaRPr>
          </a:p>
        </p:txBody>
      </p:sp>
      <p:sp>
        <p:nvSpPr>
          <p:cNvPr id="5" name="Footer Placeholder 4"/>
          <p:cNvSpPr txBox="1">
            <a:spLocks noGrp="1"/>
          </p:cNvSpPr>
          <p:nvPr/>
        </p:nvSpPr>
        <p:spPr>
          <a:xfrm>
            <a:off x="2724150" y="6462713"/>
            <a:ext cx="4257675" cy="388937"/>
          </a:xfrm>
          <a:prstGeom prst="rect">
            <a:avLst/>
          </a:prstGeom>
          <a:noFill/>
        </p:spPr>
        <p:txBody>
          <a:bodyPr lIns="0" rIns="0"/>
          <a:lstStyle/>
          <a:p>
            <a:pPr algn="r">
              <a:defRPr/>
            </a:pPr>
            <a:endParaRPr lang="en-US" sz="800">
              <a:solidFill>
                <a:srgbClr val="5F5F5F"/>
              </a:solidFill>
              <a:latin typeface="Verdana"/>
              <a:cs typeface="Arial" charset="0"/>
            </a:endParaRPr>
          </a:p>
        </p:txBody>
      </p:sp>
      <p:sp>
        <p:nvSpPr>
          <p:cNvPr id="303107" name="Title 1"/>
          <p:cNvSpPr>
            <a:spLocks/>
          </p:cNvSpPr>
          <p:nvPr/>
        </p:nvSpPr>
        <p:spPr bwMode="auto">
          <a:xfrm>
            <a:off x="609600" y="274638"/>
            <a:ext cx="8077200" cy="639762"/>
          </a:xfrm>
          <a:prstGeom prst="rect">
            <a:avLst/>
          </a:prstGeom>
          <a:noFill/>
          <a:ln w="9525">
            <a:noFill/>
            <a:miter lim="800000"/>
            <a:headEnd/>
            <a:tailEnd/>
          </a:ln>
        </p:spPr>
        <p:txBody>
          <a:bodyPr/>
          <a:lstStyle/>
          <a:p>
            <a:r>
              <a:rPr lang="fr-FR" sz="2200" b="1" dirty="0" smtClean="0">
                <a:solidFill>
                  <a:srgbClr val="1A63B3"/>
                </a:solidFill>
                <a:latin typeface="Verdana" pitchFamily="34" charset="0"/>
                <a:cs typeface="Arial" charset="0"/>
              </a:rPr>
              <a:t>Die </a:t>
            </a:r>
            <a:r>
              <a:rPr lang="fr-FR" sz="2200" b="1" dirty="0" err="1" smtClean="0">
                <a:solidFill>
                  <a:srgbClr val="1A63B3"/>
                </a:solidFill>
                <a:latin typeface="Verdana" pitchFamily="34" charset="0"/>
                <a:cs typeface="Arial" charset="0"/>
              </a:rPr>
              <a:t>layout</a:t>
            </a:r>
            <a:endParaRPr lang="en-US" sz="2200" b="1" dirty="0">
              <a:solidFill>
                <a:srgbClr val="1A63B3"/>
              </a:solidFill>
              <a:latin typeface="Verdana" pitchFamily="34" charset="0"/>
              <a:cs typeface="Arial" charset="0"/>
            </a:endParaRPr>
          </a:p>
        </p:txBody>
      </p:sp>
      <p:sp>
        <p:nvSpPr>
          <p:cNvPr id="7" name="Rectangle 3"/>
          <p:cNvSpPr>
            <a:spLocks noChangeArrowheads="1"/>
          </p:cNvSpPr>
          <p:nvPr/>
        </p:nvSpPr>
        <p:spPr bwMode="auto">
          <a:xfrm>
            <a:off x="304800" y="990600"/>
            <a:ext cx="3810000" cy="4953000"/>
          </a:xfrm>
          <a:prstGeom prst="rect">
            <a:avLst/>
          </a:prstGeom>
          <a:noFill/>
          <a:ln w="9525" algn="ctr">
            <a:noFill/>
            <a:miter lim="800000"/>
            <a:headEnd/>
            <a:tailEnd/>
          </a:ln>
        </p:spPr>
        <p:txBody>
          <a:bodyPr/>
          <a:lstStyle/>
          <a:p>
            <a:pPr marL="342900" indent="-342900" eaLnBrk="0" hangingPunct="0">
              <a:spcBef>
                <a:spcPct val="20000"/>
              </a:spcBef>
              <a:buClr>
                <a:srgbClr val="1A63B3"/>
              </a:buClr>
              <a:buSzPct val="70000"/>
              <a:buFont typeface="Wingdings" pitchFamily="2" charset="2"/>
              <a:buChar char="§"/>
            </a:pPr>
            <a:r>
              <a:rPr lang="fr-FR" sz="1600" dirty="0" smtClean="0">
                <a:solidFill>
                  <a:srgbClr val="1A63B3"/>
                </a:solidFill>
                <a:latin typeface="Verdana" pitchFamily="34" charset="0"/>
                <a:ea typeface="ＭＳ Ｐゴシック" pitchFamily="34" charset="-128"/>
                <a:cs typeface="Arial" charset="0"/>
              </a:rPr>
              <a:t>Test chip of the stand-</a:t>
            </a:r>
            <a:r>
              <a:rPr lang="fr-FR" sz="1600" dirty="0" err="1" smtClean="0">
                <a:solidFill>
                  <a:srgbClr val="1A63B3"/>
                </a:solidFill>
                <a:latin typeface="Verdana" pitchFamily="34" charset="0"/>
                <a:ea typeface="ＭＳ Ｐゴシック" pitchFamily="34" charset="-128"/>
                <a:cs typeface="Arial" charset="0"/>
              </a:rPr>
              <a:t>alone</a:t>
            </a:r>
            <a:r>
              <a:rPr lang="fr-FR" sz="1600" dirty="0" smtClean="0">
                <a:solidFill>
                  <a:srgbClr val="1A63B3"/>
                </a:solidFill>
                <a:latin typeface="Verdana" pitchFamily="34" charset="0"/>
                <a:ea typeface="ＭＳ Ｐゴシック" pitchFamily="34" charset="-128"/>
                <a:cs typeface="Arial" charset="0"/>
              </a:rPr>
              <a:t> version (SPI)</a:t>
            </a:r>
          </a:p>
          <a:p>
            <a:pPr marL="342900" indent="-342900" eaLnBrk="0" hangingPunct="0">
              <a:spcBef>
                <a:spcPct val="20000"/>
              </a:spcBef>
              <a:buClr>
                <a:srgbClr val="1A63B3"/>
              </a:buClr>
              <a:buSzPct val="70000"/>
              <a:buFont typeface="Wingdings" pitchFamily="2" charset="2"/>
              <a:buChar char="§"/>
            </a:pPr>
            <a:r>
              <a:rPr lang="fr-FR" sz="1600" dirty="0" err="1" smtClean="0">
                <a:solidFill>
                  <a:srgbClr val="1A63B3"/>
                </a:solidFill>
                <a:latin typeface="Verdana" pitchFamily="34" charset="0"/>
                <a:ea typeface="ＭＳ Ｐゴシック" pitchFamily="34" charset="-128"/>
                <a:cs typeface="Arial" charset="0"/>
              </a:rPr>
              <a:t>Overall</a:t>
            </a:r>
            <a:r>
              <a:rPr lang="fr-FR" sz="1600" dirty="0" smtClean="0">
                <a:solidFill>
                  <a:srgbClr val="1A63B3"/>
                </a:solidFill>
                <a:latin typeface="Verdana" pitchFamily="34" charset="0"/>
                <a:ea typeface="ＭＳ Ｐゴシック" pitchFamily="34" charset="-128"/>
                <a:cs typeface="Arial" charset="0"/>
              </a:rPr>
              <a:t> chip dimensions: </a:t>
            </a:r>
            <a:br>
              <a:rPr lang="fr-FR" sz="1600" dirty="0" smtClean="0">
                <a:solidFill>
                  <a:srgbClr val="1A63B3"/>
                </a:solidFill>
                <a:latin typeface="Verdana" pitchFamily="34" charset="0"/>
                <a:ea typeface="ＭＳ Ｐゴシック" pitchFamily="34" charset="-128"/>
                <a:cs typeface="Arial" charset="0"/>
              </a:rPr>
            </a:br>
            <a:r>
              <a:rPr lang="fr-FR" sz="1600" dirty="0" smtClean="0">
                <a:solidFill>
                  <a:srgbClr val="1A63B3"/>
                </a:solidFill>
                <a:latin typeface="Verdana" pitchFamily="34" charset="0"/>
                <a:ea typeface="ＭＳ Ｐゴシック" pitchFamily="34" charset="-128"/>
                <a:cs typeface="Arial" charset="0"/>
              </a:rPr>
              <a:t>3000 x 3000 </a:t>
            </a:r>
            <a:r>
              <a:rPr lang="el-GR" sz="1600" dirty="0" smtClean="0">
                <a:solidFill>
                  <a:srgbClr val="1A63B3"/>
                </a:solidFill>
                <a:latin typeface="Verdana" pitchFamily="34" charset="0"/>
                <a:ea typeface="ＭＳ Ｐゴシック" pitchFamily="34" charset="-128"/>
                <a:cs typeface="Arial" charset="0"/>
              </a:rPr>
              <a:t>μ</a:t>
            </a:r>
            <a:r>
              <a:rPr lang="en-US" sz="1600" dirty="0" smtClean="0">
                <a:solidFill>
                  <a:srgbClr val="1A63B3"/>
                </a:solidFill>
                <a:latin typeface="Verdana" pitchFamily="34" charset="0"/>
                <a:ea typeface="ＭＳ Ｐゴシック" pitchFamily="34" charset="-128"/>
                <a:cs typeface="Arial" charset="0"/>
              </a:rPr>
              <a:t>m</a:t>
            </a:r>
          </a:p>
          <a:p>
            <a:pPr marL="342900" indent="-342900" eaLnBrk="0" hangingPunct="0">
              <a:spcBef>
                <a:spcPct val="20000"/>
              </a:spcBef>
              <a:buClr>
                <a:srgbClr val="1A63B3"/>
              </a:buClr>
              <a:buSzPct val="70000"/>
              <a:buFont typeface="Wingdings" pitchFamily="2" charset="2"/>
              <a:buChar char="§"/>
            </a:pPr>
            <a:r>
              <a:rPr lang="en-US" sz="1600" dirty="0" smtClean="0">
                <a:solidFill>
                  <a:srgbClr val="1A63B3"/>
                </a:solidFill>
                <a:latin typeface="Verdana" pitchFamily="34" charset="0"/>
                <a:ea typeface="ＭＳ Ｐゴシック" pitchFamily="34" charset="-128"/>
                <a:cs typeface="Arial" charset="0"/>
              </a:rPr>
              <a:t>Cell utilization for the digital core: 0.63</a:t>
            </a:r>
            <a:r>
              <a:rPr lang="fr-FR" sz="1600" dirty="0" smtClean="0">
                <a:solidFill>
                  <a:srgbClr val="1A63B3"/>
                </a:solidFill>
                <a:latin typeface="Verdana" pitchFamily="34" charset="0"/>
                <a:ea typeface="ＭＳ Ｐゴシック" pitchFamily="34" charset="-128"/>
                <a:cs typeface="Arial" charset="0"/>
              </a:rPr>
              <a:t>   </a:t>
            </a:r>
            <a:endParaRPr lang="en-US" sz="1600" dirty="0">
              <a:solidFill>
                <a:srgbClr val="1A63B3"/>
              </a:solidFill>
              <a:latin typeface="Verdana" pitchFamily="34" charset="0"/>
              <a:ea typeface="ＭＳ Ｐゴシック" pitchFamily="34" charset="-128"/>
              <a:cs typeface="Arial" charset="0"/>
            </a:endParaRPr>
          </a:p>
          <a:p>
            <a:pPr marL="342900" indent="-342900" eaLnBrk="0" hangingPunct="0">
              <a:spcBef>
                <a:spcPct val="20000"/>
              </a:spcBef>
              <a:buClr>
                <a:srgbClr val="1A63B3"/>
              </a:buClr>
              <a:buSzPct val="70000"/>
              <a:buFont typeface="Wingdings" pitchFamily="2" charset="2"/>
              <a:buChar char="§"/>
            </a:pPr>
            <a:endParaRPr lang="en-US" sz="1600" dirty="0">
              <a:solidFill>
                <a:srgbClr val="1A63B3"/>
              </a:solidFill>
              <a:latin typeface="Verdana" pitchFamily="34" charset="0"/>
              <a:ea typeface="ＭＳ Ｐゴシック" pitchFamily="34" charset="-128"/>
              <a:cs typeface="Arial" charset="0"/>
            </a:endParaRPr>
          </a:p>
        </p:txBody>
      </p:sp>
      <p:grpSp>
        <p:nvGrpSpPr>
          <p:cNvPr id="2" name="13 - Ομάδα"/>
          <p:cNvGrpSpPr/>
          <p:nvPr/>
        </p:nvGrpSpPr>
        <p:grpSpPr>
          <a:xfrm>
            <a:off x="4038600" y="1447800"/>
            <a:ext cx="4207414" cy="4191000"/>
            <a:chOff x="1371600" y="1295400"/>
            <a:chExt cx="4207414" cy="4191000"/>
          </a:xfrm>
        </p:grpSpPr>
        <p:pic>
          <p:nvPicPr>
            <p:cNvPr id="13" name="12 - Εικόνα" descr="top_adc.gif"/>
            <p:cNvPicPr>
              <a:picLocks noChangeAspect="1"/>
            </p:cNvPicPr>
            <p:nvPr/>
          </p:nvPicPr>
          <p:blipFill>
            <a:blip r:embed="rId2" cstate="print"/>
            <a:stretch>
              <a:fillRect/>
            </a:stretch>
          </p:blipFill>
          <p:spPr>
            <a:xfrm>
              <a:off x="1371600" y="1295400"/>
              <a:ext cx="4207414" cy="4191000"/>
            </a:xfrm>
            <a:prstGeom prst="rect">
              <a:avLst/>
            </a:prstGeom>
          </p:spPr>
        </p:pic>
        <p:sp>
          <p:nvSpPr>
            <p:cNvPr id="8" name="7 - Ορθογώνιο"/>
            <p:cNvSpPr/>
            <p:nvPr/>
          </p:nvSpPr>
          <p:spPr>
            <a:xfrm>
              <a:off x="2057400" y="3429000"/>
              <a:ext cx="2895600" cy="13716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prstClr val="white"/>
                </a:solidFill>
              </a:endParaRPr>
            </a:p>
          </p:txBody>
        </p:sp>
        <p:sp>
          <p:nvSpPr>
            <p:cNvPr id="9" name="8 - TextBox"/>
            <p:cNvSpPr txBox="1"/>
            <p:nvPr/>
          </p:nvSpPr>
          <p:spPr>
            <a:xfrm>
              <a:off x="2590800" y="3810000"/>
              <a:ext cx="1752600" cy="584775"/>
            </a:xfrm>
            <a:prstGeom prst="rect">
              <a:avLst/>
            </a:prstGeom>
            <a:noFill/>
          </p:spPr>
          <p:txBody>
            <a:bodyPr wrap="square" rtlCol="0">
              <a:spAutoFit/>
            </a:bodyPr>
            <a:lstStyle/>
            <a:p>
              <a:pPr algn="ctr"/>
              <a:r>
                <a:rPr lang="en-US" sz="1600" b="1" dirty="0" smtClean="0">
                  <a:solidFill>
                    <a:prstClr val="white"/>
                  </a:solidFill>
                  <a:cs typeface="Arial" charset="0"/>
                </a:rPr>
                <a:t>Digital DSP core</a:t>
              </a:r>
              <a:endParaRPr lang="el-GR" sz="1600" b="1" dirty="0">
                <a:solidFill>
                  <a:prstClr val="white"/>
                </a:solidFill>
                <a:cs typeface="Arial" charset="0"/>
              </a:endParaRPr>
            </a:p>
          </p:txBody>
        </p:sp>
        <p:sp>
          <p:nvSpPr>
            <p:cNvPr id="10" name="9 - Ορθογώνιο"/>
            <p:cNvSpPr/>
            <p:nvPr/>
          </p:nvSpPr>
          <p:spPr>
            <a:xfrm>
              <a:off x="2209800" y="2133600"/>
              <a:ext cx="1447800" cy="76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prstClr val="white"/>
                </a:solidFill>
              </a:endParaRPr>
            </a:p>
          </p:txBody>
        </p:sp>
        <p:sp>
          <p:nvSpPr>
            <p:cNvPr id="11" name="10 - TextBox"/>
            <p:cNvSpPr txBox="1"/>
            <p:nvPr/>
          </p:nvSpPr>
          <p:spPr>
            <a:xfrm>
              <a:off x="2057400" y="2362200"/>
              <a:ext cx="1752600" cy="338554"/>
            </a:xfrm>
            <a:prstGeom prst="rect">
              <a:avLst/>
            </a:prstGeom>
            <a:noFill/>
          </p:spPr>
          <p:txBody>
            <a:bodyPr wrap="square" rtlCol="0">
              <a:spAutoFit/>
            </a:bodyPr>
            <a:lstStyle/>
            <a:p>
              <a:pPr algn="ctr"/>
              <a:r>
                <a:rPr lang="en-US" sz="1600" b="1" dirty="0" smtClean="0">
                  <a:solidFill>
                    <a:prstClr val="white"/>
                  </a:solidFill>
                  <a:cs typeface="Arial" charset="0"/>
                </a:rPr>
                <a:t>Analog core</a:t>
              </a:r>
              <a:endParaRPr lang="el-GR" sz="1600" b="1" dirty="0">
                <a:solidFill>
                  <a:prstClr val="white"/>
                </a:solidFill>
                <a:cs typeface="Arial" charset="0"/>
              </a:endParaRPr>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 Ορθογώνιο"/>
          <p:cNvSpPr/>
          <p:nvPr/>
        </p:nvSpPr>
        <p:spPr>
          <a:xfrm>
            <a:off x="3048000" y="1066800"/>
            <a:ext cx="2819400" cy="4648200"/>
          </a:xfrm>
          <a:prstGeom prst="rect">
            <a:avLst/>
          </a:prstGeom>
          <a:solidFill>
            <a:schemeClr val="accent2">
              <a:lumMod val="60000"/>
              <a:lumOff val="40000"/>
            </a:schemeClr>
          </a:solidFill>
          <a:ln>
            <a:solidFill>
              <a:srgbClr val="808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prstClr val="white"/>
              </a:solidFill>
            </a:endParaRPr>
          </a:p>
        </p:txBody>
      </p:sp>
      <p:sp>
        <p:nvSpPr>
          <p:cNvPr id="4" name="Date Placeholder 3"/>
          <p:cNvSpPr txBox="1">
            <a:spLocks noGrp="1"/>
          </p:cNvSpPr>
          <p:nvPr/>
        </p:nvSpPr>
        <p:spPr>
          <a:xfrm>
            <a:off x="7004050" y="6465888"/>
            <a:ext cx="806450" cy="211137"/>
          </a:xfrm>
          <a:prstGeom prst="rect">
            <a:avLst/>
          </a:prstGeom>
          <a:noFill/>
        </p:spPr>
        <p:txBody>
          <a:bodyPr lIns="0"/>
          <a:lstStyle/>
          <a:p>
            <a:pPr algn="r">
              <a:defRPr/>
            </a:pPr>
            <a:r>
              <a:rPr lang="en-US" sz="800">
                <a:solidFill>
                  <a:srgbClr val="5F5F5F"/>
                </a:solidFill>
                <a:latin typeface="Verdana"/>
                <a:cs typeface="Arial" charset="0"/>
              </a:rPr>
              <a:t>2013-06-13</a:t>
            </a:r>
            <a:endParaRPr lang="en-US" sz="800" dirty="0">
              <a:solidFill>
                <a:srgbClr val="5F5F5F"/>
              </a:solidFill>
              <a:latin typeface="Verdana"/>
              <a:cs typeface="Arial" charset="0"/>
            </a:endParaRPr>
          </a:p>
        </p:txBody>
      </p:sp>
      <p:sp>
        <p:nvSpPr>
          <p:cNvPr id="5" name="Footer Placeholder 4"/>
          <p:cNvSpPr txBox="1">
            <a:spLocks noGrp="1"/>
          </p:cNvSpPr>
          <p:nvPr/>
        </p:nvSpPr>
        <p:spPr>
          <a:xfrm>
            <a:off x="2724150" y="6462713"/>
            <a:ext cx="4257675" cy="388937"/>
          </a:xfrm>
          <a:prstGeom prst="rect">
            <a:avLst/>
          </a:prstGeom>
          <a:noFill/>
        </p:spPr>
        <p:txBody>
          <a:bodyPr lIns="0" rIns="0"/>
          <a:lstStyle/>
          <a:p>
            <a:pPr algn="r">
              <a:defRPr/>
            </a:pPr>
            <a:endParaRPr lang="en-US" sz="800">
              <a:solidFill>
                <a:srgbClr val="5F5F5F"/>
              </a:solidFill>
              <a:latin typeface="Verdana"/>
              <a:cs typeface="Arial" charset="0"/>
            </a:endParaRPr>
          </a:p>
        </p:txBody>
      </p:sp>
      <p:sp>
        <p:nvSpPr>
          <p:cNvPr id="304131" name="Title 1"/>
          <p:cNvSpPr>
            <a:spLocks/>
          </p:cNvSpPr>
          <p:nvPr/>
        </p:nvSpPr>
        <p:spPr bwMode="auto">
          <a:xfrm>
            <a:off x="152400" y="304800"/>
            <a:ext cx="8077200" cy="639762"/>
          </a:xfrm>
          <a:prstGeom prst="rect">
            <a:avLst/>
          </a:prstGeom>
          <a:noFill/>
          <a:ln w="9525">
            <a:noFill/>
            <a:miter lim="800000"/>
            <a:headEnd/>
            <a:tailEnd/>
          </a:ln>
        </p:spPr>
        <p:txBody>
          <a:bodyPr/>
          <a:lstStyle/>
          <a:p>
            <a:r>
              <a:rPr lang="fr-FR" sz="2200" b="1" dirty="0" err="1">
                <a:solidFill>
                  <a:srgbClr val="1A63B3"/>
                </a:solidFill>
                <a:latin typeface="Verdana" pitchFamily="34" charset="0"/>
                <a:cs typeface="Arial" charset="0"/>
              </a:rPr>
              <a:t>Analog</a:t>
            </a:r>
            <a:r>
              <a:rPr lang="fr-FR" sz="2200" b="1" dirty="0">
                <a:solidFill>
                  <a:srgbClr val="1A63B3"/>
                </a:solidFill>
                <a:latin typeface="Verdana" pitchFamily="34" charset="0"/>
                <a:cs typeface="Arial" charset="0"/>
              </a:rPr>
              <a:t> design flow</a:t>
            </a:r>
            <a:endParaRPr lang="en-US" sz="2200" b="1" dirty="0">
              <a:solidFill>
                <a:srgbClr val="1A63B3"/>
              </a:solidFill>
              <a:latin typeface="Verdana" pitchFamily="34" charset="0"/>
              <a:cs typeface="Arial" charset="0"/>
            </a:endParaRPr>
          </a:p>
        </p:txBody>
      </p:sp>
      <p:sp>
        <p:nvSpPr>
          <p:cNvPr id="17" name="Rounded Rectangle 37"/>
          <p:cNvSpPr/>
          <p:nvPr/>
        </p:nvSpPr>
        <p:spPr>
          <a:xfrm>
            <a:off x="3505200" y="1295400"/>
            <a:ext cx="1752600" cy="830262"/>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prstClr val="white"/>
                </a:solidFill>
                <a:cs typeface="Arial" pitchFamily="34" charset="0"/>
              </a:rPr>
              <a:t>Schematic Capture</a:t>
            </a:r>
          </a:p>
          <a:p>
            <a:pPr algn="ctr">
              <a:defRPr/>
            </a:pPr>
            <a:r>
              <a:rPr lang="en-US" sz="1100" dirty="0" smtClean="0">
                <a:solidFill>
                  <a:prstClr val="white"/>
                </a:solidFill>
                <a:cs typeface="Arial" pitchFamily="34" charset="0"/>
              </a:rPr>
              <a:t>Virtuoso Schematic Editor XL</a:t>
            </a:r>
            <a:endParaRPr lang="en-US" sz="1100" dirty="0">
              <a:solidFill>
                <a:prstClr val="white"/>
              </a:solidFill>
              <a:cs typeface="Arial" pitchFamily="34" charset="0"/>
            </a:endParaRPr>
          </a:p>
        </p:txBody>
      </p:sp>
      <p:sp>
        <p:nvSpPr>
          <p:cNvPr id="21" name="Rounded Rectangle 11"/>
          <p:cNvSpPr/>
          <p:nvPr/>
        </p:nvSpPr>
        <p:spPr>
          <a:xfrm>
            <a:off x="990600" y="4800600"/>
            <a:ext cx="1676400" cy="762000"/>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smtClean="0">
                <a:solidFill>
                  <a:prstClr val="white"/>
                </a:solidFill>
                <a:cs typeface="Arial" pitchFamily="34" charset="0"/>
              </a:rPr>
              <a:t>CMOS 150nm</a:t>
            </a:r>
          </a:p>
          <a:p>
            <a:pPr algn="ctr">
              <a:defRPr/>
            </a:pPr>
            <a:r>
              <a:rPr lang="en-US" sz="1100" b="1" dirty="0" smtClean="0">
                <a:solidFill>
                  <a:prstClr val="white"/>
                </a:solidFill>
                <a:cs typeface="Arial" pitchFamily="34" charset="0"/>
              </a:rPr>
              <a:t>AT58K85 5M</a:t>
            </a:r>
          </a:p>
          <a:p>
            <a:pPr algn="ctr">
              <a:defRPr/>
            </a:pPr>
            <a:r>
              <a:rPr lang="en-US" sz="1100" b="1" dirty="0" smtClean="0">
                <a:solidFill>
                  <a:prstClr val="white"/>
                </a:solidFill>
                <a:cs typeface="Arial" pitchFamily="34" charset="0"/>
              </a:rPr>
              <a:t>techno</a:t>
            </a:r>
            <a:endParaRPr lang="en-US" sz="1100" b="1" dirty="0">
              <a:solidFill>
                <a:prstClr val="white"/>
              </a:solidFill>
              <a:cs typeface="Arial" pitchFamily="34" charset="0"/>
            </a:endParaRPr>
          </a:p>
        </p:txBody>
      </p:sp>
      <p:sp>
        <p:nvSpPr>
          <p:cNvPr id="25" name="Rounded Rectangle 11"/>
          <p:cNvSpPr/>
          <p:nvPr/>
        </p:nvSpPr>
        <p:spPr>
          <a:xfrm>
            <a:off x="381000" y="1143000"/>
            <a:ext cx="2362200" cy="761999"/>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smtClean="0">
                <a:solidFill>
                  <a:prstClr val="white"/>
                </a:solidFill>
                <a:cs typeface="Arial" pitchFamily="34" charset="0"/>
              </a:rPr>
              <a:t>Atmel_fdk_1.0.39_A_</a:t>
            </a:r>
            <a:br>
              <a:rPr lang="en-US" sz="1100" b="1" dirty="0" smtClean="0">
                <a:solidFill>
                  <a:prstClr val="white"/>
                </a:solidFill>
                <a:cs typeface="Arial" pitchFamily="34" charset="0"/>
              </a:rPr>
            </a:br>
            <a:r>
              <a:rPr lang="en-US" sz="1100" b="1" dirty="0" smtClean="0">
                <a:solidFill>
                  <a:prstClr val="white"/>
                </a:solidFill>
                <a:cs typeface="Arial" pitchFamily="34" charset="0"/>
              </a:rPr>
              <a:t>at58850 PDK</a:t>
            </a:r>
          </a:p>
          <a:p>
            <a:pPr algn="ctr">
              <a:defRPr/>
            </a:pPr>
            <a:r>
              <a:rPr lang="en-US" sz="1100" b="1" dirty="0" smtClean="0">
                <a:solidFill>
                  <a:prstClr val="white"/>
                </a:solidFill>
                <a:cs typeface="Arial" pitchFamily="34" charset="0"/>
              </a:rPr>
              <a:t>LVMOS 3.3V 70A devices</a:t>
            </a:r>
            <a:endParaRPr lang="en-US" sz="1100" b="1" dirty="0">
              <a:solidFill>
                <a:prstClr val="white"/>
              </a:solidFill>
              <a:cs typeface="Arial" pitchFamily="34" charset="0"/>
            </a:endParaRPr>
          </a:p>
        </p:txBody>
      </p:sp>
      <p:sp>
        <p:nvSpPr>
          <p:cNvPr id="26" name="Rounded Rectangle 37"/>
          <p:cNvSpPr/>
          <p:nvPr/>
        </p:nvSpPr>
        <p:spPr>
          <a:xfrm>
            <a:off x="3505200" y="2590800"/>
            <a:ext cx="1752600" cy="609600"/>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prstClr val="white"/>
                </a:solidFill>
                <a:cs typeface="Arial" pitchFamily="34" charset="0"/>
              </a:rPr>
              <a:t>PVT simulation</a:t>
            </a:r>
          </a:p>
          <a:p>
            <a:pPr algn="ctr">
              <a:defRPr/>
            </a:pPr>
            <a:r>
              <a:rPr lang="en-US" sz="1100" dirty="0" err="1" smtClean="0">
                <a:solidFill>
                  <a:prstClr val="white"/>
                </a:solidFill>
                <a:cs typeface="Arial" pitchFamily="34" charset="0"/>
              </a:rPr>
              <a:t>Spectre</a:t>
            </a:r>
            <a:endParaRPr lang="en-US" sz="1100" dirty="0">
              <a:solidFill>
                <a:prstClr val="white"/>
              </a:solidFill>
              <a:cs typeface="Arial" pitchFamily="34" charset="0"/>
            </a:endParaRPr>
          </a:p>
        </p:txBody>
      </p:sp>
      <p:sp>
        <p:nvSpPr>
          <p:cNvPr id="27" name="Rounded Rectangle 11"/>
          <p:cNvSpPr/>
          <p:nvPr/>
        </p:nvSpPr>
        <p:spPr>
          <a:xfrm>
            <a:off x="3429000" y="304800"/>
            <a:ext cx="2057400" cy="609600"/>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smtClean="0">
                <a:solidFill>
                  <a:prstClr val="white"/>
                </a:solidFill>
                <a:cs typeface="Arial" pitchFamily="34" charset="0"/>
              </a:rPr>
              <a:t>Architecture &amp; target specifications</a:t>
            </a:r>
            <a:endParaRPr lang="en-US" sz="1200" b="1" dirty="0">
              <a:solidFill>
                <a:prstClr val="white"/>
              </a:solidFill>
              <a:cs typeface="Arial" pitchFamily="34" charset="0"/>
            </a:endParaRPr>
          </a:p>
        </p:txBody>
      </p:sp>
      <p:sp>
        <p:nvSpPr>
          <p:cNvPr id="28" name="Rounded Rectangle 11"/>
          <p:cNvSpPr/>
          <p:nvPr/>
        </p:nvSpPr>
        <p:spPr>
          <a:xfrm>
            <a:off x="1066800" y="2819400"/>
            <a:ext cx="1676400" cy="609600"/>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smtClean="0">
                <a:solidFill>
                  <a:prstClr val="white"/>
                </a:solidFill>
                <a:cs typeface="Arial" pitchFamily="34" charset="0"/>
              </a:rPr>
              <a:t>PDK</a:t>
            </a:r>
          </a:p>
          <a:p>
            <a:pPr algn="ctr">
              <a:defRPr/>
            </a:pPr>
            <a:r>
              <a:rPr lang="en-US" sz="1100" b="1" dirty="0" smtClean="0">
                <a:solidFill>
                  <a:prstClr val="white"/>
                </a:solidFill>
                <a:cs typeface="Arial" pitchFamily="34" charset="0"/>
              </a:rPr>
              <a:t>Device models</a:t>
            </a:r>
            <a:endParaRPr lang="en-US" sz="1100" b="1" dirty="0">
              <a:solidFill>
                <a:prstClr val="white"/>
              </a:solidFill>
              <a:cs typeface="Arial" pitchFamily="34" charset="0"/>
            </a:endParaRPr>
          </a:p>
        </p:txBody>
      </p:sp>
      <p:sp>
        <p:nvSpPr>
          <p:cNvPr id="32" name="Rounded Rectangle 37"/>
          <p:cNvSpPr/>
          <p:nvPr/>
        </p:nvSpPr>
        <p:spPr>
          <a:xfrm>
            <a:off x="3505200" y="3581400"/>
            <a:ext cx="1752600" cy="677862"/>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prstClr val="white"/>
                </a:solidFill>
                <a:cs typeface="Arial" pitchFamily="34" charset="0"/>
              </a:rPr>
              <a:t>Layout</a:t>
            </a:r>
          </a:p>
          <a:p>
            <a:pPr algn="ctr">
              <a:defRPr/>
            </a:pPr>
            <a:r>
              <a:rPr lang="en-US" sz="1100" dirty="0" smtClean="0">
                <a:solidFill>
                  <a:prstClr val="white"/>
                </a:solidFill>
                <a:cs typeface="Arial" pitchFamily="34" charset="0"/>
              </a:rPr>
              <a:t>Virtuoso Layout XL</a:t>
            </a:r>
            <a:endParaRPr lang="en-US" sz="1100" dirty="0">
              <a:solidFill>
                <a:prstClr val="white"/>
              </a:solidFill>
              <a:cs typeface="Arial" pitchFamily="34" charset="0"/>
            </a:endParaRPr>
          </a:p>
        </p:txBody>
      </p:sp>
      <p:sp>
        <p:nvSpPr>
          <p:cNvPr id="33" name="Rounded Rectangle 37"/>
          <p:cNvSpPr/>
          <p:nvPr/>
        </p:nvSpPr>
        <p:spPr>
          <a:xfrm>
            <a:off x="3505200" y="4724400"/>
            <a:ext cx="1752600" cy="685800"/>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prstClr val="white"/>
                </a:solidFill>
                <a:cs typeface="Arial" pitchFamily="34" charset="0"/>
              </a:rPr>
              <a:t>Physical verification</a:t>
            </a:r>
          </a:p>
          <a:p>
            <a:pPr algn="ctr">
              <a:defRPr/>
            </a:pPr>
            <a:r>
              <a:rPr lang="en-US" sz="1100" dirty="0" err="1" smtClean="0">
                <a:solidFill>
                  <a:prstClr val="white"/>
                </a:solidFill>
                <a:cs typeface="Arial" pitchFamily="34" charset="0"/>
              </a:rPr>
              <a:t>Assura</a:t>
            </a:r>
            <a:endParaRPr lang="en-US" sz="1100" dirty="0">
              <a:solidFill>
                <a:prstClr val="white"/>
              </a:solidFill>
              <a:cs typeface="Arial" pitchFamily="34" charset="0"/>
            </a:endParaRPr>
          </a:p>
        </p:txBody>
      </p:sp>
      <p:sp>
        <p:nvSpPr>
          <p:cNvPr id="36" name="35 - TextBox"/>
          <p:cNvSpPr txBox="1"/>
          <p:nvPr/>
        </p:nvSpPr>
        <p:spPr>
          <a:xfrm>
            <a:off x="-381000" y="3733800"/>
            <a:ext cx="3886200" cy="584775"/>
          </a:xfrm>
          <a:prstGeom prst="rect">
            <a:avLst/>
          </a:prstGeom>
          <a:noFill/>
        </p:spPr>
        <p:txBody>
          <a:bodyPr wrap="square" rtlCol="0">
            <a:spAutoFit/>
          </a:bodyPr>
          <a:lstStyle/>
          <a:p>
            <a:pPr algn="ctr"/>
            <a:r>
              <a:rPr lang="en-US" sz="1600" b="1" dirty="0" smtClean="0">
                <a:solidFill>
                  <a:prstClr val="black"/>
                </a:solidFill>
                <a:cs typeface="Arial" charset="0"/>
              </a:rPr>
              <a:t>Cadence Virtuoso IC V5.1.41</a:t>
            </a:r>
          </a:p>
          <a:p>
            <a:pPr algn="ctr"/>
            <a:r>
              <a:rPr lang="en-US" sz="1600" b="1" dirty="0" smtClean="0">
                <a:solidFill>
                  <a:prstClr val="black"/>
                </a:solidFill>
                <a:cs typeface="Arial" charset="0"/>
              </a:rPr>
              <a:t>Custom design flow</a:t>
            </a:r>
            <a:endParaRPr lang="el-GR" sz="1600" b="1" dirty="0">
              <a:solidFill>
                <a:prstClr val="black"/>
              </a:solidFill>
              <a:cs typeface="Arial" charset="0"/>
            </a:endParaRPr>
          </a:p>
        </p:txBody>
      </p:sp>
      <p:sp>
        <p:nvSpPr>
          <p:cNvPr id="39" name="38 - TextBox"/>
          <p:cNvSpPr txBox="1"/>
          <p:nvPr/>
        </p:nvSpPr>
        <p:spPr>
          <a:xfrm rot="16200000">
            <a:off x="4779377" y="4364623"/>
            <a:ext cx="1600200" cy="338554"/>
          </a:xfrm>
          <a:prstGeom prst="rect">
            <a:avLst/>
          </a:prstGeom>
          <a:solidFill>
            <a:schemeClr val="bg1">
              <a:lumMod val="95000"/>
            </a:schemeClr>
          </a:solidFill>
        </p:spPr>
        <p:txBody>
          <a:bodyPr wrap="square" rtlCol="0">
            <a:spAutoFit/>
          </a:bodyPr>
          <a:lstStyle/>
          <a:p>
            <a:pPr algn="ctr"/>
            <a:r>
              <a:rPr lang="en-US" sz="1600" b="1" dirty="0" smtClean="0">
                <a:solidFill>
                  <a:prstClr val="black"/>
                </a:solidFill>
                <a:latin typeface="Verdana"/>
                <a:cs typeface="Arial" charset="0"/>
              </a:rPr>
              <a:t>Cell A</a:t>
            </a:r>
            <a:endParaRPr lang="el-GR" sz="1600" b="1" dirty="0">
              <a:solidFill>
                <a:prstClr val="black"/>
              </a:solidFill>
              <a:latin typeface="Verdana"/>
              <a:cs typeface="Arial" charset="0"/>
            </a:endParaRPr>
          </a:p>
        </p:txBody>
      </p:sp>
      <p:grpSp>
        <p:nvGrpSpPr>
          <p:cNvPr id="2" name="49 - Ομάδα"/>
          <p:cNvGrpSpPr/>
          <p:nvPr/>
        </p:nvGrpSpPr>
        <p:grpSpPr>
          <a:xfrm>
            <a:off x="6248400" y="990600"/>
            <a:ext cx="1828800" cy="990600"/>
            <a:chOff x="6096000" y="990600"/>
            <a:chExt cx="1828800" cy="990600"/>
          </a:xfrm>
        </p:grpSpPr>
        <p:sp>
          <p:nvSpPr>
            <p:cNvPr id="44" name="43 - Ορθογώνιο"/>
            <p:cNvSpPr/>
            <p:nvPr/>
          </p:nvSpPr>
          <p:spPr>
            <a:xfrm>
              <a:off x="6553200" y="1447800"/>
              <a:ext cx="1371600" cy="533400"/>
            </a:xfrm>
            <a:prstGeom prst="rect">
              <a:avLst/>
            </a:prstGeom>
            <a:solidFill>
              <a:schemeClr val="accent2">
                <a:lumMod val="60000"/>
                <a:lumOff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prstClr val="white"/>
                </a:solidFill>
              </a:endParaRPr>
            </a:p>
          </p:txBody>
        </p:sp>
        <p:sp>
          <p:nvSpPr>
            <p:cNvPr id="43" name="42 - Ορθογώνιο"/>
            <p:cNvSpPr/>
            <p:nvPr/>
          </p:nvSpPr>
          <p:spPr>
            <a:xfrm>
              <a:off x="6400800" y="1295400"/>
              <a:ext cx="1371600" cy="533400"/>
            </a:xfrm>
            <a:prstGeom prst="rect">
              <a:avLst/>
            </a:prstGeom>
            <a:solidFill>
              <a:schemeClr val="accent2">
                <a:lumMod val="60000"/>
                <a:lumOff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prstClr val="white"/>
                </a:solidFill>
              </a:endParaRPr>
            </a:p>
          </p:txBody>
        </p:sp>
        <p:sp>
          <p:nvSpPr>
            <p:cNvPr id="42" name="41 - Ορθογώνιο"/>
            <p:cNvSpPr/>
            <p:nvPr/>
          </p:nvSpPr>
          <p:spPr>
            <a:xfrm>
              <a:off x="6248400" y="1143000"/>
              <a:ext cx="1371600" cy="533400"/>
            </a:xfrm>
            <a:prstGeom prst="rect">
              <a:avLst/>
            </a:prstGeom>
            <a:solidFill>
              <a:schemeClr val="accent2">
                <a:lumMod val="60000"/>
                <a:lumOff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prstClr val="white"/>
                </a:solidFill>
              </a:endParaRPr>
            </a:p>
          </p:txBody>
        </p:sp>
        <p:sp>
          <p:nvSpPr>
            <p:cNvPr id="40" name="39 - Ορθογώνιο"/>
            <p:cNvSpPr/>
            <p:nvPr/>
          </p:nvSpPr>
          <p:spPr>
            <a:xfrm>
              <a:off x="6096000" y="990600"/>
              <a:ext cx="1371600" cy="533400"/>
            </a:xfrm>
            <a:prstGeom prst="rect">
              <a:avLst/>
            </a:prstGeom>
            <a:solidFill>
              <a:schemeClr val="accent2">
                <a:lumMod val="60000"/>
                <a:lumOff val="4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prstClr val="white"/>
                </a:solidFill>
              </a:endParaRPr>
            </a:p>
          </p:txBody>
        </p:sp>
        <p:sp>
          <p:nvSpPr>
            <p:cNvPr id="41" name="40 - TextBox"/>
            <p:cNvSpPr txBox="1"/>
            <p:nvPr/>
          </p:nvSpPr>
          <p:spPr>
            <a:xfrm>
              <a:off x="6248400" y="1066800"/>
              <a:ext cx="1088023" cy="338554"/>
            </a:xfrm>
            <a:prstGeom prst="rect">
              <a:avLst/>
            </a:prstGeom>
            <a:solidFill>
              <a:schemeClr val="bg1">
                <a:lumMod val="95000"/>
              </a:schemeClr>
            </a:solidFill>
          </p:spPr>
          <p:txBody>
            <a:bodyPr wrap="square" rtlCol="0">
              <a:spAutoFit/>
            </a:bodyPr>
            <a:lstStyle/>
            <a:p>
              <a:pPr algn="ctr"/>
              <a:r>
                <a:rPr lang="en-US" sz="1600" b="1" dirty="0" smtClean="0">
                  <a:solidFill>
                    <a:prstClr val="black"/>
                  </a:solidFill>
                  <a:latin typeface="Verdana"/>
                  <a:cs typeface="Arial" charset="0"/>
                </a:rPr>
                <a:t>Cell B</a:t>
              </a:r>
              <a:endParaRPr lang="el-GR" sz="1600" b="1" dirty="0">
                <a:solidFill>
                  <a:prstClr val="black"/>
                </a:solidFill>
                <a:latin typeface="Verdana"/>
                <a:cs typeface="Arial" charset="0"/>
              </a:endParaRPr>
            </a:p>
          </p:txBody>
        </p:sp>
      </p:grpSp>
      <p:sp>
        <p:nvSpPr>
          <p:cNvPr id="45" name="Rounded Rectangle 37"/>
          <p:cNvSpPr/>
          <p:nvPr/>
        </p:nvSpPr>
        <p:spPr>
          <a:xfrm>
            <a:off x="6400800" y="2286000"/>
            <a:ext cx="1752600" cy="685800"/>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prstClr val="white"/>
                </a:solidFill>
                <a:cs typeface="Arial" pitchFamily="34" charset="0"/>
              </a:rPr>
              <a:t>Analog top</a:t>
            </a:r>
          </a:p>
          <a:p>
            <a:pPr algn="ctr">
              <a:defRPr/>
            </a:pPr>
            <a:r>
              <a:rPr lang="en-US" sz="1400" b="1" dirty="0" smtClean="0">
                <a:solidFill>
                  <a:prstClr val="white"/>
                </a:solidFill>
                <a:cs typeface="Arial" pitchFamily="34" charset="0"/>
              </a:rPr>
              <a:t>schematic</a:t>
            </a:r>
          </a:p>
        </p:txBody>
      </p:sp>
      <p:sp>
        <p:nvSpPr>
          <p:cNvPr id="46" name="Rounded Rectangle 37"/>
          <p:cNvSpPr/>
          <p:nvPr/>
        </p:nvSpPr>
        <p:spPr>
          <a:xfrm>
            <a:off x="6400800" y="3276600"/>
            <a:ext cx="1752600" cy="685800"/>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prstClr val="white"/>
                </a:solidFill>
                <a:cs typeface="Arial" pitchFamily="34" charset="0"/>
              </a:rPr>
              <a:t>Analog top</a:t>
            </a:r>
          </a:p>
          <a:p>
            <a:pPr algn="ctr">
              <a:defRPr/>
            </a:pPr>
            <a:r>
              <a:rPr lang="en-US" sz="1400" b="1" dirty="0" smtClean="0">
                <a:solidFill>
                  <a:prstClr val="white"/>
                </a:solidFill>
                <a:cs typeface="Arial" pitchFamily="34" charset="0"/>
              </a:rPr>
              <a:t>Simulation</a:t>
            </a:r>
          </a:p>
          <a:p>
            <a:pPr algn="ctr">
              <a:defRPr/>
            </a:pPr>
            <a:r>
              <a:rPr lang="en-US" sz="1100" dirty="0" err="1" smtClean="0">
                <a:solidFill>
                  <a:prstClr val="white"/>
                </a:solidFill>
                <a:cs typeface="Arial" pitchFamily="34" charset="0"/>
              </a:rPr>
              <a:t>Spectre</a:t>
            </a:r>
            <a:endParaRPr lang="en-US" sz="1100" dirty="0" smtClean="0">
              <a:solidFill>
                <a:prstClr val="white"/>
              </a:solidFill>
              <a:cs typeface="Arial" pitchFamily="34" charset="0"/>
            </a:endParaRPr>
          </a:p>
        </p:txBody>
      </p:sp>
      <p:sp>
        <p:nvSpPr>
          <p:cNvPr id="47" name="Rounded Rectangle 37"/>
          <p:cNvSpPr/>
          <p:nvPr/>
        </p:nvSpPr>
        <p:spPr>
          <a:xfrm>
            <a:off x="5715000" y="6096000"/>
            <a:ext cx="1752600" cy="685800"/>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prstClr val="white"/>
                </a:solidFill>
                <a:cs typeface="Arial" pitchFamily="34" charset="0"/>
              </a:rPr>
              <a:t>Parasitic extraction</a:t>
            </a:r>
          </a:p>
          <a:p>
            <a:pPr algn="ctr">
              <a:defRPr/>
            </a:pPr>
            <a:r>
              <a:rPr lang="en-US" sz="1100" dirty="0" smtClean="0">
                <a:solidFill>
                  <a:prstClr val="white"/>
                </a:solidFill>
                <a:cs typeface="Arial" pitchFamily="34" charset="0"/>
              </a:rPr>
              <a:t>Cadence QRC</a:t>
            </a:r>
          </a:p>
        </p:txBody>
      </p:sp>
      <p:sp>
        <p:nvSpPr>
          <p:cNvPr id="48" name="Rounded Rectangle 37"/>
          <p:cNvSpPr/>
          <p:nvPr/>
        </p:nvSpPr>
        <p:spPr>
          <a:xfrm>
            <a:off x="3276600" y="6096000"/>
            <a:ext cx="1752600" cy="685800"/>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prstClr val="white"/>
                </a:solidFill>
                <a:cs typeface="Arial" pitchFamily="34" charset="0"/>
              </a:rPr>
              <a:t>Post layout simulation</a:t>
            </a:r>
          </a:p>
          <a:p>
            <a:pPr algn="ctr">
              <a:defRPr/>
            </a:pPr>
            <a:r>
              <a:rPr lang="en-US" sz="1100" dirty="0" err="1" smtClean="0">
                <a:solidFill>
                  <a:prstClr val="white"/>
                </a:solidFill>
                <a:cs typeface="Arial" pitchFamily="34" charset="0"/>
              </a:rPr>
              <a:t>Spectre</a:t>
            </a:r>
            <a:endParaRPr lang="en-US" sz="1100" dirty="0" smtClean="0">
              <a:solidFill>
                <a:prstClr val="white"/>
              </a:solidFill>
              <a:cs typeface="Arial" pitchFamily="34" charset="0"/>
            </a:endParaRPr>
          </a:p>
        </p:txBody>
      </p:sp>
      <p:sp>
        <p:nvSpPr>
          <p:cNvPr id="49" name="Rounded Rectangle 37"/>
          <p:cNvSpPr/>
          <p:nvPr/>
        </p:nvSpPr>
        <p:spPr>
          <a:xfrm>
            <a:off x="914400" y="6096000"/>
            <a:ext cx="1752600" cy="685800"/>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prstClr val="white"/>
                </a:solidFill>
                <a:cs typeface="Arial" pitchFamily="34" charset="0"/>
              </a:rPr>
              <a:t>Analog core</a:t>
            </a:r>
          </a:p>
          <a:p>
            <a:pPr algn="ctr">
              <a:defRPr/>
            </a:pPr>
            <a:r>
              <a:rPr lang="en-US" sz="1100" dirty="0" smtClean="0">
                <a:solidFill>
                  <a:prstClr val="white"/>
                </a:solidFill>
                <a:cs typeface="Arial" pitchFamily="34" charset="0"/>
              </a:rPr>
              <a:t>DEF Hand-off</a:t>
            </a:r>
          </a:p>
        </p:txBody>
      </p:sp>
      <p:cxnSp>
        <p:nvCxnSpPr>
          <p:cNvPr id="52" name="51 - Γωνιακή σύνδεση"/>
          <p:cNvCxnSpPr>
            <a:stCxn id="25" idx="3"/>
            <a:endCxn id="17" idx="1"/>
          </p:cNvCxnSpPr>
          <p:nvPr/>
        </p:nvCxnSpPr>
        <p:spPr>
          <a:xfrm>
            <a:off x="2743200" y="1524000"/>
            <a:ext cx="762000" cy="186531"/>
          </a:xfrm>
          <a:prstGeom prst="bentConnector3">
            <a:avLst>
              <a:gd name="adj1" fmla="val 50000"/>
            </a:avLst>
          </a:prstGeom>
          <a:ln w="1905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55" name="54 - Γωνιακή σύνδεση"/>
          <p:cNvCxnSpPr>
            <a:stCxn id="28" idx="3"/>
            <a:endCxn id="26" idx="1"/>
          </p:cNvCxnSpPr>
          <p:nvPr/>
        </p:nvCxnSpPr>
        <p:spPr>
          <a:xfrm flipV="1">
            <a:off x="2743200" y="2895600"/>
            <a:ext cx="762000" cy="228600"/>
          </a:xfrm>
          <a:prstGeom prst="bentConnector3">
            <a:avLst>
              <a:gd name="adj1" fmla="val 50000"/>
            </a:avLst>
          </a:prstGeom>
          <a:ln w="1905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59" name="58 - Γωνιακή σύνδεση"/>
          <p:cNvCxnSpPr>
            <a:stCxn id="21" idx="3"/>
            <a:endCxn id="32" idx="1"/>
          </p:cNvCxnSpPr>
          <p:nvPr/>
        </p:nvCxnSpPr>
        <p:spPr>
          <a:xfrm flipV="1">
            <a:off x="2667000" y="3920331"/>
            <a:ext cx="838200" cy="1261269"/>
          </a:xfrm>
          <a:prstGeom prst="bentConnector3">
            <a:avLst>
              <a:gd name="adj1" fmla="val 69048"/>
            </a:avLst>
          </a:prstGeom>
          <a:ln w="1905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78" name="77 - Ευθύγραμμο βέλος σύνδεσης"/>
          <p:cNvCxnSpPr/>
          <p:nvPr/>
        </p:nvCxnSpPr>
        <p:spPr>
          <a:xfrm>
            <a:off x="7239000" y="1981200"/>
            <a:ext cx="0" cy="288000"/>
          </a:xfrm>
          <a:prstGeom prst="straightConnector1">
            <a:avLst/>
          </a:prstGeom>
          <a:ln w="19050">
            <a:solidFill>
              <a:schemeClr val="tx1"/>
            </a:solidFill>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79" name="78 - Ευθύγραμμο βέλος σύνδεσης"/>
          <p:cNvCxnSpPr/>
          <p:nvPr/>
        </p:nvCxnSpPr>
        <p:spPr>
          <a:xfrm>
            <a:off x="7239000" y="2971800"/>
            <a:ext cx="0" cy="288000"/>
          </a:xfrm>
          <a:prstGeom prst="straightConnector1">
            <a:avLst/>
          </a:prstGeom>
          <a:ln w="19050">
            <a:solidFill>
              <a:schemeClr val="tx1"/>
            </a:solidFill>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85" name="84 - Γωνιακή σύνδεση"/>
          <p:cNvCxnSpPr>
            <a:stCxn id="35" idx="3"/>
            <a:endCxn id="45" idx="1"/>
          </p:cNvCxnSpPr>
          <p:nvPr/>
        </p:nvCxnSpPr>
        <p:spPr>
          <a:xfrm flipV="1">
            <a:off x="5867400" y="2628900"/>
            <a:ext cx="533400" cy="762000"/>
          </a:xfrm>
          <a:prstGeom prst="bentConnector3">
            <a:avLst>
              <a:gd name="adj1" fmla="val 50000"/>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7" name="86 - Ευθύγραμμο βέλος σύνδεσης"/>
          <p:cNvCxnSpPr/>
          <p:nvPr/>
        </p:nvCxnSpPr>
        <p:spPr>
          <a:xfrm>
            <a:off x="4419600" y="914400"/>
            <a:ext cx="0" cy="38100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3" name="92 - Ευθύγραμμο βέλος σύνδεσης"/>
          <p:cNvCxnSpPr/>
          <p:nvPr/>
        </p:nvCxnSpPr>
        <p:spPr>
          <a:xfrm>
            <a:off x="4419600" y="2133600"/>
            <a:ext cx="0" cy="45720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4" name="93 - Ευθύγραμμο βέλος σύνδεσης"/>
          <p:cNvCxnSpPr/>
          <p:nvPr/>
        </p:nvCxnSpPr>
        <p:spPr>
          <a:xfrm>
            <a:off x="4419600" y="3200400"/>
            <a:ext cx="0" cy="38100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6" name="95 - Ευθύγραμμο βέλος σύνδεσης"/>
          <p:cNvCxnSpPr/>
          <p:nvPr/>
        </p:nvCxnSpPr>
        <p:spPr>
          <a:xfrm>
            <a:off x="4419600" y="4267200"/>
            <a:ext cx="0" cy="45720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00" name="Rounded Rectangle 37"/>
          <p:cNvSpPr/>
          <p:nvPr/>
        </p:nvSpPr>
        <p:spPr>
          <a:xfrm>
            <a:off x="6400800" y="4267200"/>
            <a:ext cx="1752600" cy="685800"/>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b="1" dirty="0" smtClean="0">
              <a:solidFill>
                <a:prstClr val="white"/>
              </a:solidFill>
              <a:cs typeface="Arial" pitchFamily="34" charset="0"/>
            </a:endParaRPr>
          </a:p>
          <a:p>
            <a:pPr algn="ctr">
              <a:defRPr/>
            </a:pPr>
            <a:r>
              <a:rPr lang="en-US" sz="1400" b="1" dirty="0" smtClean="0">
                <a:solidFill>
                  <a:prstClr val="white"/>
                </a:solidFill>
                <a:cs typeface="Arial" pitchFamily="34" charset="0"/>
              </a:rPr>
              <a:t>Analog top</a:t>
            </a:r>
          </a:p>
          <a:p>
            <a:pPr algn="ctr">
              <a:defRPr/>
            </a:pPr>
            <a:r>
              <a:rPr lang="en-US" sz="1400" b="1" dirty="0" smtClean="0">
                <a:solidFill>
                  <a:prstClr val="white"/>
                </a:solidFill>
                <a:cs typeface="Arial" pitchFamily="34" charset="0"/>
              </a:rPr>
              <a:t>Layout</a:t>
            </a:r>
          </a:p>
          <a:p>
            <a:pPr algn="ctr">
              <a:defRPr/>
            </a:pPr>
            <a:r>
              <a:rPr lang="en-US" sz="1100" dirty="0" smtClean="0">
                <a:solidFill>
                  <a:prstClr val="white"/>
                </a:solidFill>
                <a:cs typeface="Arial" pitchFamily="34" charset="0"/>
              </a:rPr>
              <a:t>Virtuoso Layout XL</a:t>
            </a:r>
            <a:r>
              <a:rPr lang="en-US" sz="1400" b="1" dirty="0" smtClean="0">
                <a:solidFill>
                  <a:prstClr val="white"/>
                </a:solidFill>
                <a:cs typeface="Arial" pitchFamily="34" charset="0"/>
              </a:rPr>
              <a:t/>
            </a:r>
            <a:br>
              <a:rPr lang="en-US" sz="1400" b="1" dirty="0" smtClean="0">
                <a:solidFill>
                  <a:prstClr val="white"/>
                </a:solidFill>
                <a:cs typeface="Arial" pitchFamily="34" charset="0"/>
              </a:rPr>
            </a:br>
            <a:endParaRPr lang="en-US" sz="1400" b="1" dirty="0" smtClean="0">
              <a:solidFill>
                <a:prstClr val="white"/>
              </a:solidFill>
              <a:cs typeface="Arial" pitchFamily="34" charset="0"/>
            </a:endParaRPr>
          </a:p>
        </p:txBody>
      </p:sp>
      <p:sp>
        <p:nvSpPr>
          <p:cNvPr id="101" name="Rounded Rectangle 37"/>
          <p:cNvSpPr/>
          <p:nvPr/>
        </p:nvSpPr>
        <p:spPr>
          <a:xfrm>
            <a:off x="6400800" y="5257800"/>
            <a:ext cx="1752600" cy="685800"/>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prstClr val="white"/>
                </a:solidFill>
                <a:cs typeface="Arial" pitchFamily="34" charset="0"/>
              </a:rPr>
              <a:t>LVS/DRC/ERC</a:t>
            </a:r>
          </a:p>
          <a:p>
            <a:pPr algn="ctr">
              <a:defRPr/>
            </a:pPr>
            <a:r>
              <a:rPr lang="en-US" sz="1100" dirty="0" err="1" smtClean="0">
                <a:solidFill>
                  <a:prstClr val="white"/>
                </a:solidFill>
                <a:cs typeface="Arial" pitchFamily="34" charset="0"/>
              </a:rPr>
              <a:t>Assura</a:t>
            </a:r>
            <a:endParaRPr lang="en-US" sz="1100" dirty="0" smtClean="0">
              <a:solidFill>
                <a:prstClr val="white"/>
              </a:solidFill>
              <a:cs typeface="Arial" pitchFamily="34" charset="0"/>
            </a:endParaRPr>
          </a:p>
        </p:txBody>
      </p:sp>
      <p:cxnSp>
        <p:nvCxnSpPr>
          <p:cNvPr id="102" name="101 - Ευθύγραμμο βέλος σύνδεσης"/>
          <p:cNvCxnSpPr/>
          <p:nvPr/>
        </p:nvCxnSpPr>
        <p:spPr>
          <a:xfrm>
            <a:off x="7239000" y="3979200"/>
            <a:ext cx="0" cy="288000"/>
          </a:xfrm>
          <a:prstGeom prst="straightConnector1">
            <a:avLst/>
          </a:prstGeom>
          <a:ln w="19050">
            <a:solidFill>
              <a:schemeClr val="tx1"/>
            </a:solidFill>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103" name="102 - Ευθύγραμμο βέλος σύνδεσης"/>
          <p:cNvCxnSpPr/>
          <p:nvPr/>
        </p:nvCxnSpPr>
        <p:spPr>
          <a:xfrm>
            <a:off x="7239000" y="4969800"/>
            <a:ext cx="0" cy="288000"/>
          </a:xfrm>
          <a:prstGeom prst="straightConnector1">
            <a:avLst/>
          </a:prstGeom>
          <a:ln w="19050">
            <a:solidFill>
              <a:schemeClr val="tx1"/>
            </a:solidFill>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105" name="104 - Ευθύγραμμο βέλος σύνδεσης"/>
          <p:cNvCxnSpPr>
            <a:stCxn id="48" idx="1"/>
            <a:endCxn id="49" idx="3"/>
          </p:cNvCxnSpPr>
          <p:nvPr/>
        </p:nvCxnSpPr>
        <p:spPr>
          <a:xfrm flipH="1">
            <a:off x="2667000" y="6438900"/>
            <a:ext cx="609600" cy="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7" name="106 - Ευθύγραμμο βέλος σύνδεσης"/>
          <p:cNvCxnSpPr>
            <a:stCxn id="47" idx="1"/>
            <a:endCxn id="48" idx="3"/>
          </p:cNvCxnSpPr>
          <p:nvPr/>
        </p:nvCxnSpPr>
        <p:spPr>
          <a:xfrm flipH="1">
            <a:off x="5029200" y="6438900"/>
            <a:ext cx="685800" cy="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11" name="110 - Ευθύγραμμο βέλος σύνδεσης"/>
          <p:cNvCxnSpPr/>
          <p:nvPr/>
        </p:nvCxnSpPr>
        <p:spPr>
          <a:xfrm flipH="1">
            <a:off x="7467600" y="6248400"/>
            <a:ext cx="381000" cy="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13" name="112 - Ευθεία γραμμή σύνδεσης"/>
          <p:cNvCxnSpPr/>
          <p:nvPr/>
        </p:nvCxnSpPr>
        <p:spPr>
          <a:xfrm flipV="1">
            <a:off x="7848600" y="5943600"/>
            <a:ext cx="0" cy="304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txBox="1">
            <a:spLocks noGrp="1"/>
          </p:cNvSpPr>
          <p:nvPr/>
        </p:nvSpPr>
        <p:spPr>
          <a:xfrm>
            <a:off x="7004050" y="6465888"/>
            <a:ext cx="806450" cy="211137"/>
          </a:xfrm>
          <a:prstGeom prst="rect">
            <a:avLst/>
          </a:prstGeom>
          <a:noFill/>
        </p:spPr>
        <p:txBody>
          <a:bodyPr lIns="0"/>
          <a:lstStyle/>
          <a:p>
            <a:pPr algn="r">
              <a:defRPr/>
            </a:pPr>
            <a:r>
              <a:rPr lang="en-US" sz="800">
                <a:solidFill>
                  <a:srgbClr val="5F5F5F"/>
                </a:solidFill>
                <a:latin typeface="Verdana"/>
                <a:cs typeface="Arial" charset="0"/>
              </a:rPr>
              <a:t>2013-06-13</a:t>
            </a:r>
            <a:endParaRPr lang="en-US" sz="800" dirty="0">
              <a:solidFill>
                <a:srgbClr val="5F5F5F"/>
              </a:solidFill>
              <a:latin typeface="Verdana"/>
              <a:cs typeface="Arial" charset="0"/>
            </a:endParaRPr>
          </a:p>
        </p:txBody>
      </p:sp>
      <p:sp>
        <p:nvSpPr>
          <p:cNvPr id="5" name="Footer Placeholder 4"/>
          <p:cNvSpPr txBox="1">
            <a:spLocks noGrp="1"/>
          </p:cNvSpPr>
          <p:nvPr/>
        </p:nvSpPr>
        <p:spPr>
          <a:xfrm>
            <a:off x="2724150" y="6462713"/>
            <a:ext cx="4257675" cy="388937"/>
          </a:xfrm>
          <a:prstGeom prst="rect">
            <a:avLst/>
          </a:prstGeom>
          <a:noFill/>
        </p:spPr>
        <p:txBody>
          <a:bodyPr lIns="0" rIns="0"/>
          <a:lstStyle/>
          <a:p>
            <a:pPr algn="r">
              <a:defRPr/>
            </a:pPr>
            <a:endParaRPr lang="en-US" sz="800">
              <a:solidFill>
                <a:srgbClr val="5F5F5F"/>
              </a:solidFill>
              <a:latin typeface="Verdana"/>
              <a:cs typeface="Arial" charset="0"/>
            </a:endParaRPr>
          </a:p>
        </p:txBody>
      </p:sp>
      <p:pic>
        <p:nvPicPr>
          <p:cNvPr id="1027" name="Picture 3"/>
          <p:cNvPicPr>
            <a:picLocks noChangeAspect="1" noChangeArrowheads="1"/>
          </p:cNvPicPr>
          <p:nvPr/>
        </p:nvPicPr>
        <p:blipFill>
          <a:blip r:embed="rId2" cstate="print"/>
          <a:srcRect/>
          <a:stretch>
            <a:fillRect/>
          </a:stretch>
        </p:blipFill>
        <p:spPr bwMode="auto">
          <a:xfrm>
            <a:off x="595313" y="280987"/>
            <a:ext cx="8091487" cy="65770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3" name="Rectangle 3"/>
          <p:cNvSpPr>
            <a:spLocks noChangeArrowheads="1"/>
          </p:cNvSpPr>
          <p:nvPr/>
        </p:nvSpPr>
        <p:spPr bwMode="auto">
          <a:xfrm>
            <a:off x="304800" y="990600"/>
            <a:ext cx="3429000" cy="4800600"/>
          </a:xfrm>
          <a:prstGeom prst="rect">
            <a:avLst/>
          </a:prstGeom>
          <a:noFill/>
          <a:ln w="9525" algn="ctr">
            <a:noFill/>
            <a:miter lim="800000"/>
            <a:headEnd/>
            <a:tailEnd/>
          </a:ln>
        </p:spPr>
        <p:txBody>
          <a:bodyPr/>
          <a:lstStyle/>
          <a:p>
            <a:pPr marL="342900" indent="-342900" eaLnBrk="0" hangingPunct="0">
              <a:spcBef>
                <a:spcPct val="20000"/>
              </a:spcBef>
              <a:buClr>
                <a:srgbClr val="1A63B3"/>
              </a:buClr>
              <a:buSzPct val="70000"/>
              <a:buFont typeface="Wingdings" pitchFamily="2" charset="2"/>
              <a:buChar char="§"/>
            </a:pPr>
            <a:r>
              <a:rPr lang="en-US" sz="1600" dirty="0" smtClean="0">
                <a:solidFill>
                  <a:srgbClr val="1A63B3"/>
                </a:solidFill>
                <a:latin typeface="Verdana" pitchFamily="34" charset="0"/>
                <a:ea typeface="ＭＳ Ｐゴシック" pitchFamily="34" charset="-128"/>
                <a:cs typeface="Arial" charset="0"/>
              </a:rPr>
              <a:t>24-bit resolution</a:t>
            </a:r>
          </a:p>
          <a:p>
            <a:pPr marL="342900" indent="-342900" eaLnBrk="0" hangingPunct="0">
              <a:spcBef>
                <a:spcPct val="20000"/>
              </a:spcBef>
              <a:buClr>
                <a:srgbClr val="1A63B3"/>
              </a:buClr>
              <a:buSzPct val="70000"/>
              <a:buFont typeface="Wingdings" pitchFamily="2" charset="2"/>
              <a:buChar char="§"/>
            </a:pPr>
            <a:r>
              <a:rPr lang="en-US" sz="1600" dirty="0" smtClean="0">
                <a:solidFill>
                  <a:srgbClr val="1A63B3"/>
                </a:solidFill>
                <a:latin typeface="Verdana" pitchFamily="34" charset="0"/>
                <a:ea typeface="ＭＳ Ｐゴシック" pitchFamily="34" charset="-128"/>
                <a:cs typeface="Arial" charset="0"/>
              </a:rPr>
              <a:t>3</a:t>
            </a:r>
            <a:r>
              <a:rPr lang="en-US" sz="1600" baseline="30000" dirty="0" smtClean="0">
                <a:solidFill>
                  <a:srgbClr val="1A63B3"/>
                </a:solidFill>
                <a:latin typeface="Verdana" pitchFamily="34" charset="0"/>
                <a:ea typeface="ＭＳ Ｐゴシック" pitchFamily="34" charset="-128"/>
                <a:cs typeface="Arial" charset="0"/>
              </a:rPr>
              <a:t>rd</a:t>
            </a:r>
            <a:r>
              <a:rPr lang="en-US" sz="1600" dirty="0" smtClean="0">
                <a:solidFill>
                  <a:srgbClr val="1A63B3"/>
                </a:solidFill>
                <a:latin typeface="Verdana" pitchFamily="34" charset="0"/>
                <a:ea typeface="ＭＳ Ｐゴシック" pitchFamily="34" charset="-128"/>
                <a:cs typeface="Arial" charset="0"/>
              </a:rPr>
              <a:t> order multi-bit </a:t>
            </a:r>
            <a:r>
              <a:rPr lang="el-GR" sz="1600" dirty="0" smtClean="0">
                <a:solidFill>
                  <a:srgbClr val="1A63B3"/>
                </a:solidFill>
                <a:latin typeface="Verdana" pitchFamily="34" charset="0"/>
                <a:ea typeface="ＭＳ Ｐゴシック" pitchFamily="34" charset="-128"/>
                <a:cs typeface="Arial" charset="0"/>
              </a:rPr>
              <a:t>ΣΔ </a:t>
            </a:r>
            <a:r>
              <a:rPr lang="en-US" sz="1600" dirty="0" smtClean="0">
                <a:solidFill>
                  <a:srgbClr val="1A63B3"/>
                </a:solidFill>
                <a:latin typeface="Verdana" pitchFamily="34" charset="0"/>
                <a:ea typeface="ＭＳ Ｐゴシック" pitchFamily="34" charset="-128"/>
                <a:cs typeface="Arial" charset="0"/>
              </a:rPr>
              <a:t>modulator architecture</a:t>
            </a:r>
          </a:p>
          <a:p>
            <a:pPr marL="342900" indent="-342900" eaLnBrk="0" hangingPunct="0">
              <a:spcBef>
                <a:spcPct val="20000"/>
              </a:spcBef>
              <a:buClr>
                <a:srgbClr val="1A63B3"/>
              </a:buClr>
              <a:buSzPct val="70000"/>
              <a:buFont typeface="Wingdings" pitchFamily="2" charset="2"/>
              <a:buChar char="§"/>
            </a:pPr>
            <a:r>
              <a:rPr lang="en-US" sz="1600" dirty="0" smtClean="0">
                <a:solidFill>
                  <a:srgbClr val="1A63B3"/>
                </a:solidFill>
                <a:latin typeface="Verdana" pitchFamily="34" charset="0"/>
                <a:ea typeface="ＭＳ Ｐゴシック" pitchFamily="34" charset="-128"/>
                <a:cs typeface="Arial" charset="0"/>
              </a:rPr>
              <a:t>Adjustable differential current output</a:t>
            </a:r>
          </a:p>
          <a:p>
            <a:pPr marL="342900" indent="-342900" eaLnBrk="0" hangingPunct="0">
              <a:spcBef>
                <a:spcPct val="20000"/>
              </a:spcBef>
              <a:buClr>
                <a:srgbClr val="1A63B3"/>
              </a:buClr>
              <a:buSzPct val="70000"/>
              <a:buFont typeface="Wingdings" pitchFamily="2" charset="2"/>
              <a:buChar char="§"/>
            </a:pPr>
            <a:r>
              <a:rPr lang="en-US" sz="1600" dirty="0" smtClean="0">
                <a:solidFill>
                  <a:srgbClr val="1A63B3"/>
                </a:solidFill>
                <a:latin typeface="Verdana" pitchFamily="34" charset="0"/>
                <a:ea typeface="ＭＳ Ｐゴシック" pitchFamily="34" charset="-128"/>
                <a:cs typeface="Arial" charset="0"/>
              </a:rPr>
              <a:t>Thermometer coded current source matrix </a:t>
            </a:r>
          </a:p>
          <a:p>
            <a:pPr marL="342900" indent="-342900" eaLnBrk="0" hangingPunct="0">
              <a:spcBef>
                <a:spcPct val="20000"/>
              </a:spcBef>
              <a:buClr>
                <a:srgbClr val="1A63B3"/>
              </a:buClr>
              <a:buSzPct val="70000"/>
              <a:buFont typeface="Wingdings" pitchFamily="2" charset="2"/>
              <a:buChar char="§"/>
            </a:pPr>
            <a:r>
              <a:rPr lang="en-US" sz="1600" dirty="0" smtClean="0">
                <a:solidFill>
                  <a:srgbClr val="1A63B3"/>
                </a:solidFill>
                <a:latin typeface="Verdana" pitchFamily="34" charset="0"/>
                <a:ea typeface="ＭＳ Ｐゴシック" pitchFamily="34" charset="-128"/>
                <a:cs typeface="Arial" charset="0"/>
              </a:rPr>
              <a:t>Synchronous 24-bit serial input interface with VALID signal</a:t>
            </a:r>
          </a:p>
          <a:p>
            <a:pPr marL="342900" indent="-342900" eaLnBrk="0" hangingPunct="0">
              <a:spcBef>
                <a:spcPct val="20000"/>
              </a:spcBef>
              <a:buClr>
                <a:srgbClr val="1A63B3"/>
              </a:buClr>
              <a:buSzPct val="70000"/>
              <a:buFont typeface="Wingdings" pitchFamily="2" charset="2"/>
              <a:buChar char="§"/>
            </a:pPr>
            <a:r>
              <a:rPr lang="en-US" sz="1600" dirty="0" smtClean="0">
                <a:solidFill>
                  <a:srgbClr val="1A63B3"/>
                </a:solidFill>
                <a:latin typeface="Verdana" pitchFamily="34" charset="0"/>
                <a:ea typeface="ＭＳ Ｐゴシック" pitchFamily="34" charset="-128"/>
                <a:cs typeface="Arial" charset="0"/>
              </a:rPr>
              <a:t>Selectable oversampling ratios (x32 – x256)</a:t>
            </a:r>
          </a:p>
          <a:p>
            <a:pPr marL="342900" indent="-342900" eaLnBrk="0" hangingPunct="0">
              <a:spcBef>
                <a:spcPct val="20000"/>
              </a:spcBef>
              <a:buClr>
                <a:srgbClr val="1A63B3"/>
              </a:buClr>
              <a:buSzPct val="70000"/>
              <a:buFont typeface="Wingdings" pitchFamily="2" charset="2"/>
              <a:buChar char="§"/>
            </a:pPr>
            <a:r>
              <a:rPr lang="en-US" sz="1600" dirty="0" smtClean="0">
                <a:solidFill>
                  <a:srgbClr val="1A63B3"/>
                </a:solidFill>
                <a:latin typeface="Verdana" pitchFamily="34" charset="0"/>
                <a:ea typeface="ＭＳ Ｐゴシック" pitchFamily="34" charset="-128"/>
                <a:cs typeface="Arial" charset="0"/>
              </a:rPr>
              <a:t>1kHz nominal bandwidth</a:t>
            </a:r>
          </a:p>
          <a:p>
            <a:pPr marL="342900" indent="-342900" eaLnBrk="0" hangingPunct="0">
              <a:spcBef>
                <a:spcPct val="20000"/>
              </a:spcBef>
              <a:buClr>
                <a:srgbClr val="1A63B3"/>
              </a:buClr>
              <a:buSzPct val="70000"/>
              <a:buFont typeface="Wingdings" pitchFamily="2" charset="2"/>
              <a:buChar char="§"/>
            </a:pPr>
            <a:r>
              <a:rPr lang="en-US" sz="1600" dirty="0" smtClean="0">
                <a:solidFill>
                  <a:srgbClr val="1A63B3"/>
                </a:solidFill>
                <a:latin typeface="Verdana" pitchFamily="34" charset="0"/>
                <a:ea typeface="ＭＳ Ｐゴシック" pitchFamily="34" charset="-128"/>
                <a:cs typeface="Arial" charset="0"/>
              </a:rPr>
              <a:t>Nominal sampling frequency 6kHz</a:t>
            </a:r>
            <a:endParaRPr lang="en-US" sz="1600" dirty="0">
              <a:solidFill>
                <a:srgbClr val="1A63B3"/>
              </a:solidFill>
              <a:latin typeface="Verdana" pitchFamily="34" charset="0"/>
              <a:ea typeface="ＭＳ Ｐゴシック" pitchFamily="34" charset="-128"/>
              <a:cs typeface="Arial" charset="0"/>
            </a:endParaRPr>
          </a:p>
        </p:txBody>
      </p:sp>
      <p:sp>
        <p:nvSpPr>
          <p:cNvPr id="4" name="Date Placeholder 3"/>
          <p:cNvSpPr txBox="1">
            <a:spLocks noGrp="1"/>
          </p:cNvSpPr>
          <p:nvPr/>
        </p:nvSpPr>
        <p:spPr>
          <a:xfrm>
            <a:off x="7004050" y="6465888"/>
            <a:ext cx="806450" cy="211137"/>
          </a:xfrm>
          <a:prstGeom prst="rect">
            <a:avLst/>
          </a:prstGeom>
          <a:noFill/>
        </p:spPr>
        <p:txBody>
          <a:bodyPr lIns="0"/>
          <a:lstStyle/>
          <a:p>
            <a:pPr algn="r">
              <a:defRPr/>
            </a:pPr>
            <a:r>
              <a:rPr lang="en-US" sz="800">
                <a:solidFill>
                  <a:srgbClr val="5F5F5F"/>
                </a:solidFill>
                <a:latin typeface="Verdana"/>
                <a:cs typeface="Arial" charset="0"/>
              </a:rPr>
              <a:t>2013-06-13</a:t>
            </a:r>
            <a:endParaRPr lang="en-US" sz="800" dirty="0">
              <a:solidFill>
                <a:srgbClr val="5F5F5F"/>
              </a:solidFill>
              <a:latin typeface="Verdana"/>
              <a:cs typeface="Arial" charset="0"/>
            </a:endParaRPr>
          </a:p>
        </p:txBody>
      </p:sp>
      <p:sp>
        <p:nvSpPr>
          <p:cNvPr id="5" name="Footer Placeholder 4"/>
          <p:cNvSpPr txBox="1">
            <a:spLocks noGrp="1"/>
          </p:cNvSpPr>
          <p:nvPr/>
        </p:nvSpPr>
        <p:spPr>
          <a:xfrm>
            <a:off x="2724150" y="6462713"/>
            <a:ext cx="4257675" cy="388937"/>
          </a:xfrm>
          <a:prstGeom prst="rect">
            <a:avLst/>
          </a:prstGeom>
          <a:noFill/>
        </p:spPr>
        <p:txBody>
          <a:bodyPr lIns="0" rIns="0"/>
          <a:lstStyle/>
          <a:p>
            <a:pPr algn="r">
              <a:defRPr/>
            </a:pPr>
            <a:endParaRPr lang="en-US" sz="800">
              <a:solidFill>
                <a:srgbClr val="5F5F5F"/>
              </a:solidFill>
              <a:latin typeface="Verdana"/>
              <a:cs typeface="Arial" charset="0"/>
            </a:endParaRPr>
          </a:p>
        </p:txBody>
      </p:sp>
      <p:sp>
        <p:nvSpPr>
          <p:cNvPr id="300036" name="Title 1"/>
          <p:cNvSpPr>
            <a:spLocks/>
          </p:cNvSpPr>
          <p:nvPr/>
        </p:nvSpPr>
        <p:spPr bwMode="auto">
          <a:xfrm>
            <a:off x="609600" y="274638"/>
            <a:ext cx="8077200" cy="639762"/>
          </a:xfrm>
          <a:prstGeom prst="rect">
            <a:avLst/>
          </a:prstGeom>
          <a:noFill/>
          <a:ln w="9525">
            <a:noFill/>
            <a:miter lim="800000"/>
            <a:headEnd/>
            <a:tailEnd/>
          </a:ln>
        </p:spPr>
        <p:txBody>
          <a:bodyPr/>
          <a:lstStyle/>
          <a:p>
            <a:r>
              <a:rPr lang="fr-FR" sz="2200" b="1" dirty="0" smtClean="0">
                <a:solidFill>
                  <a:srgbClr val="1A63B3"/>
                </a:solidFill>
                <a:latin typeface="Verdana" pitchFamily="34" charset="0"/>
                <a:cs typeface="Arial" charset="0"/>
              </a:rPr>
              <a:t>DAC24 </a:t>
            </a:r>
            <a:r>
              <a:rPr lang="fr-FR" sz="2200" b="1" dirty="0">
                <a:solidFill>
                  <a:srgbClr val="1A63B3"/>
                </a:solidFill>
                <a:latin typeface="Verdana" pitchFamily="34" charset="0"/>
                <a:cs typeface="Arial" charset="0"/>
              </a:rPr>
              <a:t>IP </a:t>
            </a:r>
            <a:r>
              <a:rPr lang="fr-FR" sz="2200" b="1" dirty="0" err="1">
                <a:solidFill>
                  <a:srgbClr val="1A63B3"/>
                </a:solidFill>
                <a:latin typeface="Verdana" pitchFamily="34" charset="0"/>
                <a:cs typeface="Arial" charset="0"/>
              </a:rPr>
              <a:t>Overview</a:t>
            </a:r>
            <a:endParaRPr lang="en-US" sz="2200" b="1" dirty="0">
              <a:solidFill>
                <a:srgbClr val="1A63B3"/>
              </a:solidFill>
              <a:latin typeface="Verdana" pitchFamily="34" charset="0"/>
              <a:cs typeface="Arial" charset="0"/>
            </a:endParaRPr>
          </a:p>
        </p:txBody>
      </p:sp>
      <p:pic>
        <p:nvPicPr>
          <p:cNvPr id="1026" name="Picture 2"/>
          <p:cNvPicPr>
            <a:picLocks noChangeAspect="1" noChangeArrowheads="1"/>
          </p:cNvPicPr>
          <p:nvPr/>
        </p:nvPicPr>
        <p:blipFill>
          <a:blip r:embed="rId2" cstate="print"/>
          <a:srcRect/>
          <a:stretch>
            <a:fillRect/>
          </a:stretch>
        </p:blipFill>
        <p:spPr bwMode="auto">
          <a:xfrm>
            <a:off x="3664762" y="3810000"/>
            <a:ext cx="5403038" cy="1905000"/>
          </a:xfrm>
          <a:prstGeom prst="rect">
            <a:avLst/>
          </a:prstGeom>
          <a:solidFill>
            <a:srgbClr val="FFFFFF"/>
          </a:solidFill>
          <a:ln w="9525">
            <a:noFill/>
            <a:miter lim="800000"/>
            <a:headEnd/>
            <a:tailEnd/>
          </a:ln>
        </p:spPr>
      </p:pic>
      <p:pic>
        <p:nvPicPr>
          <p:cNvPr id="52" name="51 - Εικόνα" descr="DAC24_blk.JPG"/>
          <p:cNvPicPr>
            <a:picLocks noChangeAspect="1"/>
          </p:cNvPicPr>
          <p:nvPr/>
        </p:nvPicPr>
        <p:blipFill>
          <a:blip r:embed="rId3" cstate="print"/>
          <a:stretch>
            <a:fillRect/>
          </a:stretch>
        </p:blipFill>
        <p:spPr>
          <a:xfrm>
            <a:off x="3733800" y="1219200"/>
            <a:ext cx="5356159" cy="2133600"/>
          </a:xfrm>
          <a:prstGeom prst="rect">
            <a:avLst/>
          </a:prstGeom>
        </p:spPr>
      </p:pic>
      <p:sp>
        <p:nvSpPr>
          <p:cNvPr id="53" name="52 - TextBox"/>
          <p:cNvSpPr txBox="1"/>
          <p:nvPr/>
        </p:nvSpPr>
        <p:spPr>
          <a:xfrm>
            <a:off x="4876800" y="5867400"/>
            <a:ext cx="2895600" cy="261610"/>
          </a:xfrm>
          <a:prstGeom prst="rect">
            <a:avLst/>
          </a:prstGeom>
          <a:noFill/>
        </p:spPr>
        <p:txBody>
          <a:bodyPr wrap="square" rtlCol="0">
            <a:spAutoFit/>
          </a:bodyPr>
          <a:lstStyle/>
          <a:p>
            <a:pPr algn="ctr"/>
            <a:r>
              <a:rPr lang="en-US" sz="1100" b="1" dirty="0" smtClean="0">
                <a:solidFill>
                  <a:prstClr val="black"/>
                </a:solidFill>
                <a:latin typeface="Verdana"/>
                <a:cs typeface="Arial" charset="0"/>
              </a:rPr>
              <a:t>Analog part</a:t>
            </a:r>
            <a:endParaRPr lang="el-GR" sz="1100" b="1" dirty="0">
              <a:solidFill>
                <a:prstClr val="black"/>
              </a:solidFill>
              <a:latin typeface="Verdana"/>
              <a:cs typeface="Arial"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3" name="Rectangle 3"/>
          <p:cNvSpPr>
            <a:spLocks noChangeArrowheads="1"/>
          </p:cNvSpPr>
          <p:nvPr/>
        </p:nvSpPr>
        <p:spPr bwMode="auto">
          <a:xfrm>
            <a:off x="304800" y="990600"/>
            <a:ext cx="3048000" cy="4800600"/>
          </a:xfrm>
          <a:prstGeom prst="rect">
            <a:avLst/>
          </a:prstGeom>
          <a:noFill/>
          <a:ln w="9525" algn="ctr">
            <a:noFill/>
            <a:miter lim="800000"/>
            <a:headEnd/>
            <a:tailEnd/>
          </a:ln>
        </p:spPr>
        <p:txBody>
          <a:bodyPr/>
          <a:lstStyle/>
          <a:p>
            <a:pPr marL="342900" indent="-342900" eaLnBrk="0" hangingPunct="0">
              <a:spcBef>
                <a:spcPct val="20000"/>
              </a:spcBef>
              <a:buClr>
                <a:srgbClr val="1A63B3"/>
              </a:buClr>
              <a:buSzPct val="70000"/>
              <a:buFont typeface="Wingdings" pitchFamily="2" charset="2"/>
              <a:buChar char="§"/>
            </a:pPr>
            <a:r>
              <a:rPr lang="en-US" sz="1400" dirty="0" smtClean="0">
                <a:solidFill>
                  <a:srgbClr val="1A63B3"/>
                </a:solidFill>
                <a:latin typeface="Verdana" pitchFamily="34" charset="0"/>
                <a:ea typeface="ＭＳ Ｐゴシック" pitchFamily="34" charset="-128"/>
                <a:cs typeface="Arial" charset="0"/>
              </a:rPr>
              <a:t>2 cuts of DAC </a:t>
            </a:r>
            <a:r>
              <a:rPr lang="en-US" sz="1400" dirty="0" err="1" smtClean="0">
                <a:solidFill>
                  <a:srgbClr val="1A63B3"/>
                </a:solidFill>
                <a:latin typeface="Verdana" pitchFamily="34" charset="0"/>
                <a:ea typeface="ＭＳ Ｐゴシック" pitchFamily="34" charset="-128"/>
                <a:cs typeface="Arial" charset="0"/>
              </a:rPr>
              <a:t>testchip</a:t>
            </a:r>
            <a:r>
              <a:rPr lang="en-US" sz="1400" dirty="0" smtClean="0">
                <a:solidFill>
                  <a:srgbClr val="1A63B3"/>
                </a:solidFill>
                <a:latin typeface="Verdana" pitchFamily="34" charset="0"/>
                <a:ea typeface="ＭＳ Ｐゴシック" pitchFamily="34" charset="-128"/>
                <a:cs typeface="Arial" charset="0"/>
              </a:rPr>
              <a:t> designed, implemented and characterized in CMOS</a:t>
            </a:r>
          </a:p>
          <a:p>
            <a:pPr marL="342900" indent="-342900" eaLnBrk="0" hangingPunct="0">
              <a:spcBef>
                <a:spcPct val="20000"/>
              </a:spcBef>
              <a:buClr>
                <a:srgbClr val="1A63B3"/>
              </a:buClr>
              <a:buSzPct val="70000"/>
              <a:buFont typeface="Wingdings" pitchFamily="2" charset="2"/>
              <a:buChar char="§"/>
            </a:pPr>
            <a:r>
              <a:rPr lang="en-US" sz="1400" dirty="0" smtClean="0">
                <a:solidFill>
                  <a:srgbClr val="1A63B3"/>
                </a:solidFill>
                <a:latin typeface="Verdana" pitchFamily="34" charset="0"/>
                <a:ea typeface="ＭＳ Ｐゴシック" pitchFamily="34" charset="-128"/>
                <a:cs typeface="Arial" charset="0"/>
              </a:rPr>
              <a:t>Total area 3.42mm</a:t>
            </a:r>
            <a:r>
              <a:rPr lang="en-US" sz="1400" baseline="30000" dirty="0" smtClean="0">
                <a:solidFill>
                  <a:srgbClr val="1A63B3"/>
                </a:solidFill>
                <a:latin typeface="Verdana" pitchFamily="34" charset="0"/>
                <a:ea typeface="ＭＳ Ｐゴシック" pitchFamily="34" charset="-128"/>
                <a:cs typeface="Arial" charset="0"/>
              </a:rPr>
              <a:t>2</a:t>
            </a:r>
            <a:endParaRPr lang="en-US" sz="1400" dirty="0" smtClean="0">
              <a:solidFill>
                <a:srgbClr val="1A63B3"/>
              </a:solidFill>
              <a:latin typeface="Verdana" pitchFamily="34" charset="0"/>
              <a:ea typeface="ＭＳ Ｐゴシック" pitchFamily="34" charset="-128"/>
              <a:cs typeface="Arial" charset="0"/>
            </a:endParaRPr>
          </a:p>
          <a:p>
            <a:pPr marL="342900" indent="-342900" eaLnBrk="0" hangingPunct="0">
              <a:spcBef>
                <a:spcPct val="20000"/>
              </a:spcBef>
              <a:buClr>
                <a:srgbClr val="1A63B3"/>
              </a:buClr>
              <a:buSzPct val="70000"/>
              <a:buFont typeface="Wingdings" pitchFamily="2" charset="2"/>
              <a:buChar char="§"/>
            </a:pPr>
            <a:r>
              <a:rPr lang="en-US" sz="1400" dirty="0" smtClean="0">
                <a:solidFill>
                  <a:srgbClr val="1A63B3"/>
                </a:solidFill>
                <a:latin typeface="Verdana" pitchFamily="34" charset="0"/>
                <a:ea typeface="ＭＳ Ｐゴシック" pitchFamily="34" charset="-128"/>
                <a:cs typeface="Arial" charset="0"/>
              </a:rPr>
              <a:t>Tested up to 100krad TID with no hard-fail or performance degradation</a:t>
            </a:r>
          </a:p>
          <a:p>
            <a:pPr marL="342900" indent="-342900" eaLnBrk="0" hangingPunct="0">
              <a:spcBef>
                <a:spcPct val="20000"/>
              </a:spcBef>
              <a:buClr>
                <a:srgbClr val="1A63B3"/>
              </a:buClr>
              <a:buSzPct val="70000"/>
              <a:buFont typeface="Wingdings" pitchFamily="2" charset="2"/>
              <a:buChar char="§"/>
            </a:pPr>
            <a:r>
              <a:rPr lang="en-US" sz="1400" dirty="0" smtClean="0">
                <a:solidFill>
                  <a:srgbClr val="1A63B3"/>
                </a:solidFill>
                <a:latin typeface="Verdana" pitchFamily="34" charset="0"/>
                <a:ea typeface="ＭＳ Ｐゴシック" pitchFamily="34" charset="-128"/>
                <a:cs typeface="Arial" charset="0"/>
              </a:rPr>
              <a:t>Design to be ported to Atmel’s AT58K85 150nm techno</a:t>
            </a:r>
          </a:p>
        </p:txBody>
      </p:sp>
      <p:sp>
        <p:nvSpPr>
          <p:cNvPr id="4" name="Date Placeholder 3"/>
          <p:cNvSpPr txBox="1">
            <a:spLocks noGrp="1"/>
          </p:cNvSpPr>
          <p:nvPr/>
        </p:nvSpPr>
        <p:spPr>
          <a:xfrm>
            <a:off x="7004050" y="6465888"/>
            <a:ext cx="806450" cy="211137"/>
          </a:xfrm>
          <a:prstGeom prst="rect">
            <a:avLst/>
          </a:prstGeom>
          <a:noFill/>
        </p:spPr>
        <p:txBody>
          <a:bodyPr lIns="0"/>
          <a:lstStyle/>
          <a:p>
            <a:pPr algn="r">
              <a:defRPr/>
            </a:pPr>
            <a:r>
              <a:rPr lang="en-US" sz="800">
                <a:solidFill>
                  <a:srgbClr val="5F5F5F"/>
                </a:solidFill>
                <a:latin typeface="Verdana"/>
                <a:cs typeface="Arial" charset="0"/>
              </a:rPr>
              <a:t>2013-06-13</a:t>
            </a:r>
            <a:endParaRPr lang="en-US" sz="800" dirty="0">
              <a:solidFill>
                <a:srgbClr val="5F5F5F"/>
              </a:solidFill>
              <a:latin typeface="Verdana"/>
              <a:cs typeface="Arial" charset="0"/>
            </a:endParaRPr>
          </a:p>
        </p:txBody>
      </p:sp>
      <p:sp>
        <p:nvSpPr>
          <p:cNvPr id="5" name="Footer Placeholder 4"/>
          <p:cNvSpPr txBox="1">
            <a:spLocks noGrp="1"/>
          </p:cNvSpPr>
          <p:nvPr/>
        </p:nvSpPr>
        <p:spPr>
          <a:xfrm>
            <a:off x="2724150" y="6462713"/>
            <a:ext cx="4257675" cy="388937"/>
          </a:xfrm>
          <a:prstGeom prst="rect">
            <a:avLst/>
          </a:prstGeom>
          <a:noFill/>
        </p:spPr>
        <p:txBody>
          <a:bodyPr lIns="0" rIns="0"/>
          <a:lstStyle/>
          <a:p>
            <a:pPr algn="r">
              <a:defRPr/>
            </a:pPr>
            <a:endParaRPr lang="en-US" sz="800">
              <a:solidFill>
                <a:srgbClr val="5F5F5F"/>
              </a:solidFill>
              <a:latin typeface="Verdana"/>
              <a:cs typeface="Arial" charset="0"/>
            </a:endParaRPr>
          </a:p>
        </p:txBody>
      </p:sp>
      <p:sp>
        <p:nvSpPr>
          <p:cNvPr id="300036" name="Title 1"/>
          <p:cNvSpPr>
            <a:spLocks/>
          </p:cNvSpPr>
          <p:nvPr/>
        </p:nvSpPr>
        <p:spPr bwMode="auto">
          <a:xfrm>
            <a:off x="609600" y="274638"/>
            <a:ext cx="8077200" cy="639762"/>
          </a:xfrm>
          <a:prstGeom prst="rect">
            <a:avLst/>
          </a:prstGeom>
          <a:noFill/>
          <a:ln w="9525">
            <a:noFill/>
            <a:miter lim="800000"/>
            <a:headEnd/>
            <a:tailEnd/>
          </a:ln>
        </p:spPr>
        <p:txBody>
          <a:bodyPr/>
          <a:lstStyle/>
          <a:p>
            <a:r>
              <a:rPr lang="fr-FR" sz="2200" b="1" dirty="0" smtClean="0">
                <a:solidFill>
                  <a:srgbClr val="1A63B3"/>
                </a:solidFill>
                <a:latin typeface="Verdana" pitchFamily="34" charset="0"/>
                <a:cs typeface="Arial" charset="0"/>
              </a:rPr>
              <a:t>DAC24 IP </a:t>
            </a:r>
            <a:r>
              <a:rPr lang="fr-FR" sz="2200" b="1" dirty="0" err="1" smtClean="0">
                <a:solidFill>
                  <a:srgbClr val="1A63B3"/>
                </a:solidFill>
                <a:latin typeface="Verdana" pitchFamily="34" charset="0"/>
                <a:cs typeface="Arial" charset="0"/>
              </a:rPr>
              <a:t>implementation</a:t>
            </a:r>
            <a:endParaRPr lang="en-US" sz="2200" b="1" dirty="0">
              <a:solidFill>
                <a:srgbClr val="1A63B3"/>
              </a:solidFill>
              <a:latin typeface="Verdana" pitchFamily="34" charset="0"/>
              <a:cs typeface="Arial" charset="0"/>
            </a:endParaRPr>
          </a:p>
        </p:txBody>
      </p:sp>
      <p:pic>
        <p:nvPicPr>
          <p:cNvPr id="8" name="7 - Εικόνα" descr="DAC24_chip.JPG"/>
          <p:cNvPicPr>
            <a:picLocks noChangeAspect="1"/>
          </p:cNvPicPr>
          <p:nvPr/>
        </p:nvPicPr>
        <p:blipFill>
          <a:blip r:embed="rId2" cstate="print"/>
          <a:stretch>
            <a:fillRect/>
          </a:stretch>
        </p:blipFill>
        <p:spPr>
          <a:xfrm>
            <a:off x="3429000" y="990600"/>
            <a:ext cx="2748403" cy="1905000"/>
          </a:xfrm>
          <a:prstGeom prst="rect">
            <a:avLst/>
          </a:prstGeom>
        </p:spPr>
      </p:pic>
      <p:pic>
        <p:nvPicPr>
          <p:cNvPr id="10" name="9 - Εικόνα" descr="piece apres ouverture3.jpg"/>
          <p:cNvPicPr>
            <a:picLocks noChangeAspect="1"/>
          </p:cNvPicPr>
          <p:nvPr/>
        </p:nvPicPr>
        <p:blipFill>
          <a:blip r:embed="rId3" cstate="print"/>
          <a:stretch>
            <a:fillRect/>
          </a:stretch>
        </p:blipFill>
        <p:spPr>
          <a:xfrm>
            <a:off x="6477000" y="990600"/>
            <a:ext cx="2438400" cy="1828800"/>
          </a:xfrm>
          <a:prstGeom prst="rect">
            <a:avLst/>
          </a:prstGeom>
        </p:spPr>
      </p:pic>
      <p:pic>
        <p:nvPicPr>
          <p:cNvPr id="11" name="10 - Εικόνα" descr="DAC24_noise_PSD_0V.JPG"/>
          <p:cNvPicPr>
            <a:picLocks noChangeAspect="1"/>
          </p:cNvPicPr>
          <p:nvPr/>
        </p:nvPicPr>
        <p:blipFill>
          <a:blip r:embed="rId4" cstate="print"/>
          <a:stretch>
            <a:fillRect/>
          </a:stretch>
        </p:blipFill>
        <p:spPr>
          <a:xfrm>
            <a:off x="3200400" y="3276600"/>
            <a:ext cx="3048000" cy="2471853"/>
          </a:xfrm>
          <a:prstGeom prst="rect">
            <a:avLst/>
          </a:prstGeom>
        </p:spPr>
      </p:pic>
      <p:pic>
        <p:nvPicPr>
          <p:cNvPr id="13" name="12 - Εικόνα" descr="DAC24_noise_PSD_DC.JPG"/>
          <p:cNvPicPr>
            <a:picLocks noChangeAspect="1"/>
          </p:cNvPicPr>
          <p:nvPr/>
        </p:nvPicPr>
        <p:blipFill>
          <a:blip r:embed="rId5" cstate="print"/>
          <a:stretch>
            <a:fillRect/>
          </a:stretch>
        </p:blipFill>
        <p:spPr>
          <a:xfrm>
            <a:off x="6096000" y="3276600"/>
            <a:ext cx="2908397" cy="2438400"/>
          </a:xfrm>
          <a:prstGeom prst="rect">
            <a:avLst/>
          </a:prstGeom>
        </p:spPr>
      </p:pic>
      <p:sp>
        <p:nvSpPr>
          <p:cNvPr id="14" name="13 - TextBox"/>
          <p:cNvSpPr txBox="1"/>
          <p:nvPr/>
        </p:nvSpPr>
        <p:spPr>
          <a:xfrm>
            <a:off x="3352800" y="5715000"/>
            <a:ext cx="2971800" cy="261610"/>
          </a:xfrm>
          <a:prstGeom prst="rect">
            <a:avLst/>
          </a:prstGeom>
          <a:noFill/>
        </p:spPr>
        <p:txBody>
          <a:bodyPr wrap="square" rtlCol="0">
            <a:spAutoFit/>
          </a:bodyPr>
          <a:lstStyle/>
          <a:p>
            <a:pPr algn="ctr"/>
            <a:r>
              <a:rPr lang="en-US" sz="1100" b="1" dirty="0" smtClean="0">
                <a:solidFill>
                  <a:prstClr val="black"/>
                </a:solidFill>
                <a:latin typeface="Verdana"/>
                <a:cs typeface="Arial" charset="0"/>
              </a:rPr>
              <a:t>Low freq. noise, 0V input</a:t>
            </a:r>
            <a:endParaRPr lang="el-GR" sz="1100" b="1" dirty="0">
              <a:solidFill>
                <a:prstClr val="black"/>
              </a:solidFill>
              <a:latin typeface="Verdana"/>
              <a:cs typeface="Arial" charset="0"/>
            </a:endParaRPr>
          </a:p>
        </p:txBody>
      </p:sp>
      <p:sp>
        <p:nvSpPr>
          <p:cNvPr id="15" name="14 - TextBox"/>
          <p:cNvSpPr txBox="1"/>
          <p:nvPr/>
        </p:nvSpPr>
        <p:spPr>
          <a:xfrm>
            <a:off x="6172200" y="5715000"/>
            <a:ext cx="2895600" cy="261610"/>
          </a:xfrm>
          <a:prstGeom prst="rect">
            <a:avLst/>
          </a:prstGeom>
          <a:noFill/>
        </p:spPr>
        <p:txBody>
          <a:bodyPr wrap="square" rtlCol="0">
            <a:spAutoFit/>
          </a:bodyPr>
          <a:lstStyle/>
          <a:p>
            <a:pPr algn="ctr"/>
            <a:r>
              <a:rPr lang="en-US" sz="1100" b="1" dirty="0" smtClean="0">
                <a:solidFill>
                  <a:prstClr val="black"/>
                </a:solidFill>
                <a:latin typeface="Verdana"/>
                <a:cs typeface="Arial" charset="0"/>
              </a:rPr>
              <a:t>Low freq. noise, DC input</a:t>
            </a:r>
            <a:endParaRPr lang="el-GR" sz="1100" b="1" dirty="0">
              <a:solidFill>
                <a:prstClr val="black"/>
              </a:solidFill>
              <a:latin typeface="Verdana"/>
              <a:cs typeface="Arial" charset="0"/>
            </a:endParaRPr>
          </a:p>
        </p:txBody>
      </p:sp>
      <p:graphicFrame>
        <p:nvGraphicFramePr>
          <p:cNvPr id="16" name="Group 72"/>
          <p:cNvGraphicFramePr>
            <a:graphicFrameLocks noGrp="1"/>
          </p:cNvGraphicFramePr>
          <p:nvPr/>
        </p:nvGraphicFramePr>
        <p:xfrm>
          <a:off x="228600" y="3429000"/>
          <a:ext cx="3048000" cy="2127885"/>
        </p:xfrm>
        <a:graphic>
          <a:graphicData uri="http://schemas.openxmlformats.org/drawingml/2006/table">
            <a:tbl>
              <a:tblPr/>
              <a:tblGrid>
                <a:gridCol w="1447800"/>
                <a:gridCol w="1600200"/>
              </a:tblGrid>
              <a:tr h="228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ENOB</a:t>
                      </a:r>
                    </a:p>
                  </a:txBody>
                  <a:tcPr marL="9525" marR="9525" marT="9525" marB="0" anchor="ctr" horzOverflow="overflow">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&gt;17 bit (22-bit target)</a:t>
                      </a:r>
                    </a:p>
                  </a:txBody>
                  <a:tcPr marL="9525" marR="9525" marT="9525" marB="0" anchor="ctr" horzOverflow="overflow">
                    <a:lnL w="6350" cap="flat" cmpd="sng" algn="ctr">
                      <a:solidFill>
                        <a:srgbClr val="FFFFFF"/>
                      </a:solidFill>
                      <a:prstDash val="solid"/>
                      <a:round/>
                      <a:headEnd type="none" w="med" len="med"/>
                      <a:tailEnd type="none" w="med" len="med"/>
                    </a:lnL>
                    <a:lnR>
                      <a:noFill/>
                    </a:lnR>
                    <a:lnT>
                      <a:noFill/>
                    </a:lnT>
                    <a:lnB w="6350" cap="flat" cmpd="sng" algn="ctr">
                      <a:solidFill>
                        <a:srgbClr val="FFFFFF"/>
                      </a:solidFill>
                      <a:prstDash val="solid"/>
                      <a:round/>
                      <a:headEnd type="none" w="med" len="med"/>
                      <a:tailEnd type="none" w="med" len="med"/>
                    </a:lnB>
                    <a:lnTlToBr>
                      <a:noFill/>
                    </a:lnTlToBr>
                    <a:lnBlToTr>
                      <a:noFill/>
                    </a:lnBlToTr>
                    <a:solidFill>
                      <a:srgbClr val="B8CCE4"/>
                    </a:solidFill>
                  </a:tcPr>
                </a:tc>
              </a:tr>
              <a:tr h="228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SNR</a:t>
                      </a:r>
                    </a:p>
                  </a:txBody>
                  <a:tcPr marL="9525" marR="9525" marT="9525" marB="0" anchor="ctr" horzOverflow="overflow">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DBE5F1"/>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130dB</a:t>
                      </a:r>
                    </a:p>
                  </a:txBody>
                  <a:tcPr marL="9525" marR="9525" marT="9525" marB="0" anchor="ctr" horzOverflow="overflow">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DBE5F1"/>
                    </a:solidFill>
                  </a:tcPr>
                </a:tc>
              </a:tr>
              <a:tr h="228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Low freq. Noise</a:t>
                      </a:r>
                    </a:p>
                  </a:txBody>
                  <a:tcPr marL="9525" marR="9525" marT="9525" marB="0" anchor="ctr" horzOverflow="overflow">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&lt; 10</a:t>
                      </a:r>
                      <a:r>
                        <a:rPr kumimoji="0" lang="el-GR" sz="1200" b="0" i="0" u="none" strike="noStrike" cap="none" normalizeH="0" baseline="0" dirty="0" smtClean="0">
                          <a:ln>
                            <a:noFill/>
                          </a:ln>
                          <a:solidFill>
                            <a:srgbClr val="000000"/>
                          </a:solidFill>
                          <a:effectLst/>
                          <a:latin typeface="Calibri" pitchFamily="34" charset="0"/>
                          <a:cs typeface="Arial" charset="0"/>
                        </a:rPr>
                        <a:t>μ</a:t>
                      </a:r>
                      <a:r>
                        <a:rPr kumimoji="0" lang="en-US" sz="1200" b="0" i="0" u="none" strike="noStrike" cap="none" normalizeH="0" baseline="0" dirty="0" smtClean="0">
                          <a:ln>
                            <a:noFill/>
                          </a:ln>
                          <a:solidFill>
                            <a:srgbClr val="000000"/>
                          </a:solidFill>
                          <a:effectLst/>
                          <a:latin typeface="Calibri" pitchFamily="34" charset="0"/>
                          <a:cs typeface="Arial" charset="0"/>
                        </a:rPr>
                        <a:t>V/</a:t>
                      </a:r>
                      <a:r>
                        <a:rPr kumimoji="0" lang="en-US" sz="1200" b="0" i="0" u="none" strike="noStrike" cap="none" normalizeH="0" baseline="0" dirty="0" err="1" smtClean="0">
                          <a:ln>
                            <a:noFill/>
                          </a:ln>
                          <a:solidFill>
                            <a:srgbClr val="000000"/>
                          </a:solidFill>
                          <a:effectLst/>
                          <a:latin typeface="Calibri" pitchFamily="34" charset="0"/>
                          <a:cs typeface="Arial" charset="0"/>
                        </a:rPr>
                        <a:t>rtHz</a:t>
                      </a:r>
                      <a:endParaRPr kumimoji="0" lang="en-US" sz="1200" b="0" i="0" u="none" strike="noStrike" cap="none" normalizeH="0" baseline="0" dirty="0" smtClean="0">
                        <a:ln>
                          <a:noFill/>
                        </a:ln>
                        <a:solidFill>
                          <a:srgbClr val="000000"/>
                        </a:solidFill>
                        <a:effectLst/>
                        <a:latin typeface="Calibri" pitchFamily="34" charset="0"/>
                        <a:cs typeface="Arial" charset="0"/>
                      </a:endParaRPr>
                    </a:p>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10</a:t>
                      </a:r>
                      <a:r>
                        <a:rPr kumimoji="0" lang="en-US" sz="1200" b="0" i="0" u="none" strike="noStrike" cap="none" normalizeH="0" baseline="30000" dirty="0" smtClean="0">
                          <a:ln>
                            <a:noFill/>
                          </a:ln>
                          <a:solidFill>
                            <a:srgbClr val="000000"/>
                          </a:solidFill>
                          <a:effectLst/>
                          <a:latin typeface="Calibri" pitchFamily="34" charset="0"/>
                          <a:cs typeface="Arial" charset="0"/>
                        </a:rPr>
                        <a:t>-4</a:t>
                      </a:r>
                      <a:r>
                        <a:rPr kumimoji="0" lang="en-US" sz="1200" b="0" i="0" u="none" strike="noStrike" cap="none" normalizeH="0" baseline="0" dirty="0" smtClean="0">
                          <a:ln>
                            <a:noFill/>
                          </a:ln>
                          <a:solidFill>
                            <a:srgbClr val="000000"/>
                          </a:solidFill>
                          <a:effectLst/>
                          <a:latin typeface="Calibri" pitchFamily="34" charset="0"/>
                          <a:cs typeface="Arial" charset="0"/>
                        </a:rPr>
                        <a:t> to 10</a:t>
                      </a:r>
                      <a:r>
                        <a:rPr kumimoji="0" lang="en-US" sz="1200" b="0" i="0" u="none" strike="noStrike" cap="none" normalizeH="0" baseline="30000" dirty="0" smtClean="0">
                          <a:ln>
                            <a:noFill/>
                          </a:ln>
                          <a:solidFill>
                            <a:srgbClr val="000000"/>
                          </a:solidFill>
                          <a:effectLst/>
                          <a:latin typeface="Calibri" pitchFamily="34" charset="0"/>
                          <a:cs typeface="Arial" charset="0"/>
                        </a:rPr>
                        <a:t>3</a:t>
                      </a:r>
                      <a:r>
                        <a:rPr kumimoji="0" lang="en-US" sz="1200" b="0" i="0" u="none" strike="noStrike" cap="none" normalizeH="0" baseline="0" dirty="0" smtClean="0">
                          <a:ln>
                            <a:noFill/>
                          </a:ln>
                          <a:solidFill>
                            <a:srgbClr val="000000"/>
                          </a:solidFill>
                          <a:effectLst/>
                          <a:latin typeface="Calibri" pitchFamily="34" charset="0"/>
                          <a:cs typeface="Arial" charset="0"/>
                        </a:rPr>
                        <a:t>Hz BW</a:t>
                      </a:r>
                    </a:p>
                  </a:txBody>
                  <a:tcPr marL="9525" marR="9525" marT="9525" marB="0" anchor="ctr" horzOverflow="overflow">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lumMod val="40000"/>
                        <a:lumOff val="60000"/>
                      </a:schemeClr>
                    </a:solidFill>
                  </a:tcPr>
                </a:tc>
              </a:tr>
              <a:tr h="228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Linearity</a:t>
                      </a:r>
                    </a:p>
                  </a:txBody>
                  <a:tcPr marL="9525" marR="9525" marT="9525" marB="0" anchor="ctr" horzOverflow="overflow">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Full code range</a:t>
                      </a:r>
                    </a:p>
                  </a:txBody>
                  <a:tcPr marL="9525" marR="9525" marT="9525" marB="0" anchor="ctr" horzOverflow="overflow">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lumMod val="20000"/>
                        <a:lumOff val="80000"/>
                      </a:schemeClr>
                    </a:solidFill>
                  </a:tcPr>
                </a:tc>
              </a:tr>
              <a:tr h="228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Consumption</a:t>
                      </a:r>
                    </a:p>
                  </a:txBody>
                  <a:tcPr marL="9525" marR="9525" marT="9525" marB="0" anchor="ctr" horzOverflow="overflow">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&lt; 100mW</a:t>
                      </a:r>
                    </a:p>
                  </a:txBody>
                  <a:tcPr marL="9525" marR="9525" marT="9525" marB="0" anchor="ctr" horzOverflow="overflow">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lumMod val="40000"/>
                        <a:lumOff val="60000"/>
                      </a:schemeClr>
                    </a:solidFill>
                  </a:tcPr>
                </a:tc>
              </a:tr>
              <a:tr h="228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TID immunity</a:t>
                      </a:r>
                    </a:p>
                  </a:txBody>
                  <a:tcPr marL="9525" marR="9525" marT="9525" marB="0" anchor="ctr" horzOverflow="overflow">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&gt; 300krad</a:t>
                      </a:r>
                    </a:p>
                  </a:txBody>
                  <a:tcPr marL="9525" marR="9525" marT="9525" marB="0" anchor="ctr" horzOverflow="overflow">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lumMod val="20000"/>
                        <a:lumOff val="80000"/>
                      </a:schemeClr>
                    </a:solidFill>
                  </a:tcPr>
                </a:tc>
              </a:tr>
              <a:tr h="234315">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LET for SEL immunity</a:t>
                      </a:r>
                    </a:p>
                  </a:txBody>
                  <a:tcPr marL="9525" marR="9525" marT="9525" marB="0" anchor="ctr" horzOverflow="overflow">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defRPr/>
                      </a:pPr>
                      <a:r>
                        <a:rPr kumimoji="0" lang="en-GB" sz="1200" b="0" i="0" u="none" strike="noStrike" cap="none" normalizeH="0" baseline="0" dirty="0" smtClean="0">
                          <a:ln>
                            <a:noFill/>
                          </a:ln>
                          <a:solidFill>
                            <a:schemeClr val="tx1"/>
                          </a:solidFill>
                          <a:effectLst/>
                          <a:latin typeface="Calibri" pitchFamily="34" charset="0"/>
                        </a:rPr>
                        <a:t>≥ 70 </a:t>
                      </a:r>
                      <a:r>
                        <a:rPr kumimoji="0" lang="en-GB" sz="1200" b="0" i="0" u="none" strike="noStrike" cap="none" normalizeH="0" baseline="0" dirty="0" err="1" smtClean="0">
                          <a:ln>
                            <a:noFill/>
                          </a:ln>
                          <a:solidFill>
                            <a:schemeClr val="tx1"/>
                          </a:solidFill>
                          <a:effectLst/>
                          <a:latin typeface="Calibri" pitchFamily="34" charset="0"/>
                        </a:rPr>
                        <a:t>MeV</a:t>
                      </a:r>
                      <a:r>
                        <a:rPr kumimoji="0" lang="en-GB" sz="1200" b="0" i="0" u="none" strike="noStrike" cap="none" normalizeH="0" baseline="0" dirty="0" smtClean="0">
                          <a:ln>
                            <a:noFill/>
                          </a:ln>
                          <a:solidFill>
                            <a:schemeClr val="tx1"/>
                          </a:solidFill>
                          <a:effectLst/>
                          <a:latin typeface="Calibri" pitchFamily="34" charset="0"/>
                        </a:rPr>
                        <a:t>/mg/cm</a:t>
                      </a:r>
                      <a:r>
                        <a:rPr kumimoji="0" lang="en-GB" sz="1200" b="0" i="0" u="none" strike="noStrike" cap="none" normalizeH="0" baseline="30000" dirty="0" smtClean="0">
                          <a:ln>
                            <a:noFill/>
                          </a:ln>
                          <a:solidFill>
                            <a:schemeClr val="tx1"/>
                          </a:solidFill>
                          <a:effectLst/>
                          <a:latin typeface="Calibri" pitchFamily="34" charset="0"/>
                        </a:rPr>
                        <a:t>-2</a:t>
                      </a:r>
                      <a:endParaRPr kumimoji="0" lang="en-US" sz="1200" b="0" i="0" u="none" strike="noStrike" cap="none" normalizeH="0" baseline="30000" dirty="0" smtClean="0">
                        <a:ln>
                          <a:noFill/>
                        </a:ln>
                        <a:solidFill>
                          <a:schemeClr val="tx1"/>
                        </a:solidFill>
                        <a:effectLst/>
                        <a:latin typeface="Calibri" pitchFamily="34" charset="0"/>
                      </a:endParaRPr>
                    </a:p>
                  </a:txBody>
                  <a:tcPr marL="9525" marR="9525" marT="9525" marB="0" anchor="ctr" horzOverflow="overflow">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lumMod val="40000"/>
                        <a:lumOff val="60000"/>
                      </a:schemeClr>
                    </a:solidFill>
                  </a:tcPr>
                </a:tc>
              </a:tr>
              <a:tr h="188913">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SEU immunity </a:t>
                      </a:r>
                    </a:p>
                  </a:txBody>
                  <a:tcPr marL="9525" marR="9525" marT="9525" marB="0" anchor="ctr" horzOverflow="overflow">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Protection of critical memory cells</a:t>
                      </a:r>
                    </a:p>
                  </a:txBody>
                  <a:tcPr marL="9525" marR="9525" marT="9525" marB="0" anchor="ctr" horzOverflow="overflow">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quarter" idx="18"/>
          </p:nvPr>
        </p:nvSpPr>
        <p:spPr/>
        <p:txBody>
          <a:bodyPr/>
          <a:lstStyle/>
          <a:p>
            <a:r>
              <a:rPr lang="en-US" dirty="0" smtClean="0"/>
              <a:t>ASIC Platform</a:t>
            </a:r>
          </a:p>
          <a:p>
            <a:endParaRPr lang="en-US" dirty="0" smtClean="0"/>
          </a:p>
          <a:p>
            <a:r>
              <a:rPr lang="en-US" dirty="0" smtClean="0"/>
              <a:t>ATMX150RHA</a:t>
            </a:r>
          </a:p>
          <a:p>
            <a:pPr lvl="1"/>
            <a:r>
              <a:rPr lang="en-US" dirty="0" smtClean="0"/>
              <a:t>Features</a:t>
            </a:r>
          </a:p>
          <a:p>
            <a:pPr lvl="1"/>
            <a:r>
              <a:rPr lang="en-US" dirty="0" smtClean="0"/>
              <a:t>Design Flows</a:t>
            </a:r>
          </a:p>
          <a:p>
            <a:pPr lvl="1"/>
            <a:r>
              <a:rPr lang="en-US" dirty="0" smtClean="0"/>
              <a:t>ATMEL Analog Cells</a:t>
            </a:r>
          </a:p>
          <a:p>
            <a:pPr lvl="1"/>
            <a:r>
              <a:rPr lang="en-US" dirty="0" smtClean="0"/>
              <a:t>Partner IP: ISD </a:t>
            </a:r>
            <a:r>
              <a:rPr lang="en-US" dirty="0" err="1" smtClean="0"/>
              <a:t>exemple</a:t>
            </a:r>
            <a:endParaRPr lang="en-US" dirty="0" smtClean="0"/>
          </a:p>
          <a:p>
            <a:endParaRPr lang="en-US" dirty="0" smtClean="0"/>
          </a:p>
          <a:p>
            <a:r>
              <a:rPr lang="en-US" dirty="0" smtClean="0"/>
              <a:t>Digital IPs</a:t>
            </a:r>
          </a:p>
          <a:p>
            <a:endParaRPr lang="en-US" dirty="0" smtClean="0"/>
          </a:p>
          <a:p>
            <a:r>
              <a:rPr lang="en-US" dirty="0" smtClean="0"/>
              <a:t>Schedule</a:t>
            </a:r>
          </a:p>
          <a:p>
            <a:endParaRPr lang="en-US" dirty="0" smtClean="0"/>
          </a:p>
          <a:p>
            <a:r>
              <a:rPr lang="en-US" dirty="0" smtClean="0"/>
              <a:t>Roadmap</a:t>
            </a:r>
          </a:p>
          <a:p>
            <a:endParaRPr lang="en-US" dirty="0" smtClean="0"/>
          </a:p>
          <a:p>
            <a:endParaRPr lang="fr-FR" dirty="0" smtClean="0"/>
          </a:p>
          <a:p>
            <a:endParaRPr lang="en-US" dirty="0" smtClean="0"/>
          </a:p>
          <a:p>
            <a:endParaRPr lang="en-US" dirty="0"/>
          </a:p>
        </p:txBody>
      </p:sp>
      <p:sp>
        <p:nvSpPr>
          <p:cNvPr id="8" name="Title 7"/>
          <p:cNvSpPr>
            <a:spLocks noGrp="1"/>
          </p:cNvSpPr>
          <p:nvPr>
            <p:ph type="title"/>
          </p:nvPr>
        </p:nvSpPr>
        <p:spPr/>
        <p:txBody>
          <a:bodyPr/>
          <a:lstStyle/>
          <a:p>
            <a:r>
              <a:rPr lang="fr-FR" dirty="0" smtClean="0"/>
              <a:t>Agenda</a:t>
            </a:r>
            <a:endParaRPr lang="en-US" dirty="0"/>
          </a:p>
        </p:txBody>
      </p:sp>
      <p:sp>
        <p:nvSpPr>
          <p:cNvPr id="6" name="Date Placeholder 5"/>
          <p:cNvSpPr>
            <a:spLocks noGrp="1"/>
          </p:cNvSpPr>
          <p:nvPr>
            <p:ph type="dt" sz="half" idx="19"/>
          </p:nvPr>
        </p:nvSpPr>
        <p:spPr/>
        <p:txBody>
          <a:bodyPr/>
          <a:lstStyle/>
          <a:p>
            <a:pPr>
              <a:defRPr/>
            </a:pPr>
            <a:r>
              <a:rPr lang="en-US"/>
              <a:t>8/07/2013</a:t>
            </a:r>
            <a:endParaRPr lang="en-US" dirty="0"/>
          </a:p>
        </p:txBody>
      </p:sp>
      <p:sp>
        <p:nvSpPr>
          <p:cNvPr id="7" name="Footer Placeholder 6"/>
          <p:cNvSpPr>
            <a:spLocks noGrp="1"/>
          </p:cNvSpPr>
          <p:nvPr>
            <p:ph type="ftr" sz="quarter" idx="20"/>
          </p:nvPr>
        </p:nvSpPr>
        <p:spPr/>
        <p:txBody>
          <a:bodyPr/>
          <a:lstStyle/>
          <a:p>
            <a:pPr>
              <a:defRPr/>
            </a:pPr>
            <a:r>
              <a:rPr lang="en-US"/>
              <a:t>ESA/CNES/Atmel Steering</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sz="quarter" idx="18"/>
          </p:nvPr>
        </p:nvSpPr>
        <p:spPr>
          <a:xfrm>
            <a:off x="257627" y="899160"/>
            <a:ext cx="4207693" cy="5349240"/>
          </a:xfrm>
          <a:ln/>
        </p:spPr>
        <p:style>
          <a:lnRef idx="2">
            <a:schemeClr val="dk1"/>
          </a:lnRef>
          <a:fillRef idx="1">
            <a:schemeClr val="lt1"/>
          </a:fillRef>
          <a:effectRef idx="0">
            <a:schemeClr val="dk1"/>
          </a:effectRef>
          <a:fontRef idx="minor">
            <a:schemeClr val="dk1"/>
          </a:fontRef>
        </p:style>
        <p:txBody>
          <a:bodyPr/>
          <a:lstStyle/>
          <a:p>
            <a:pPr algn="ctr">
              <a:buNone/>
            </a:pPr>
            <a:r>
              <a:rPr lang="nb-NO" sz="1400" b="1" dirty="0" smtClean="0">
                <a:solidFill>
                  <a:srgbClr val="0079C1"/>
                </a:solidFill>
              </a:rPr>
              <a:t>One System supported by Atmel</a:t>
            </a:r>
          </a:p>
        </p:txBody>
      </p:sp>
      <p:sp>
        <p:nvSpPr>
          <p:cNvPr id="4" name="Title 3"/>
          <p:cNvSpPr>
            <a:spLocks noGrp="1"/>
          </p:cNvSpPr>
          <p:nvPr>
            <p:ph type="title"/>
          </p:nvPr>
        </p:nvSpPr>
        <p:spPr/>
        <p:txBody>
          <a:bodyPr/>
          <a:lstStyle/>
          <a:p>
            <a:r>
              <a:rPr lang="en-US" sz="2000" dirty="0" smtClean="0"/>
              <a:t>Examples</a:t>
            </a:r>
            <a:endParaRPr lang="en-US" sz="2000" dirty="0"/>
          </a:p>
        </p:txBody>
      </p:sp>
      <p:grpSp>
        <p:nvGrpSpPr>
          <p:cNvPr id="2" name="Group 266"/>
          <p:cNvGrpSpPr/>
          <p:nvPr/>
        </p:nvGrpSpPr>
        <p:grpSpPr>
          <a:xfrm>
            <a:off x="396108" y="1439698"/>
            <a:ext cx="3962532" cy="4671542"/>
            <a:chOff x="1200150" y="2330450"/>
            <a:chExt cx="3219450" cy="4184650"/>
          </a:xfrm>
        </p:grpSpPr>
        <p:grpSp>
          <p:nvGrpSpPr>
            <p:cNvPr id="3" name="Group 264"/>
            <p:cNvGrpSpPr/>
            <p:nvPr/>
          </p:nvGrpSpPr>
          <p:grpSpPr>
            <a:xfrm>
              <a:off x="1358900" y="2425700"/>
              <a:ext cx="2914650" cy="3949700"/>
              <a:chOff x="1358900" y="2425700"/>
              <a:chExt cx="2914650" cy="3949700"/>
            </a:xfrm>
          </p:grpSpPr>
          <p:sp>
            <p:nvSpPr>
              <p:cNvPr id="264" name="Rounded Rectangle 263"/>
              <p:cNvSpPr/>
              <p:nvPr/>
            </p:nvSpPr>
            <p:spPr>
              <a:xfrm>
                <a:off x="1358900" y="5499100"/>
                <a:ext cx="2914650" cy="876300"/>
              </a:xfrm>
              <a:prstGeom prst="roundRect">
                <a:avLst/>
              </a:prstGeom>
              <a:solidFill>
                <a:schemeClr val="accent6">
                  <a:lumMod val="40000"/>
                  <a:lumOff val="6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7" name="Rounded Rectangle 126"/>
              <p:cNvSpPr/>
              <p:nvPr/>
            </p:nvSpPr>
            <p:spPr>
              <a:xfrm>
                <a:off x="2412206" y="3417087"/>
                <a:ext cx="864394" cy="1650207"/>
              </a:xfrm>
              <a:prstGeom prst="roundRect">
                <a:avLst/>
              </a:prstGeom>
              <a:solidFill>
                <a:schemeClr val="bg1">
                  <a:lumMod val="8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Rounded Rectangle 58"/>
              <p:cNvSpPr/>
              <p:nvPr/>
            </p:nvSpPr>
            <p:spPr>
              <a:xfrm>
                <a:off x="2335483" y="2425700"/>
                <a:ext cx="1027854" cy="906772"/>
              </a:xfrm>
              <a:prstGeom prst="roundRect">
                <a:avLst/>
              </a:prstGeom>
              <a:solidFill>
                <a:schemeClr val="accent6">
                  <a:lumMod val="20000"/>
                  <a:lumOff val="8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0" name="TextBox 19"/>
              <p:cNvSpPr txBox="1"/>
              <p:nvPr/>
            </p:nvSpPr>
            <p:spPr>
              <a:xfrm>
                <a:off x="2472331" y="3980708"/>
                <a:ext cx="763350" cy="461665"/>
              </a:xfrm>
              <a:prstGeom prst="rect">
                <a:avLst/>
              </a:prstGeom>
              <a:noFill/>
            </p:spPr>
            <p:txBody>
              <a:bodyPr wrap="none" rtlCol="0">
                <a:spAutoFit/>
              </a:bodyPr>
              <a:lstStyle/>
              <a:p>
                <a:pPr algn="ctr"/>
                <a:r>
                  <a:rPr lang="en-US" sz="800" b="1" dirty="0" smtClean="0">
                    <a:solidFill>
                      <a:srgbClr val="1A63B3"/>
                    </a:solidFill>
                  </a:rPr>
                  <a:t>Multi</a:t>
                </a:r>
              </a:p>
              <a:p>
                <a:pPr algn="ctr"/>
                <a:r>
                  <a:rPr lang="en-US" sz="800" b="1" dirty="0" smtClean="0">
                    <a:solidFill>
                      <a:srgbClr val="1A63B3"/>
                    </a:solidFill>
                  </a:rPr>
                  <a:t>AHB</a:t>
                </a:r>
              </a:p>
              <a:p>
                <a:pPr algn="ctr"/>
                <a:r>
                  <a:rPr lang="en-US" sz="800" b="1" dirty="0" smtClean="0">
                    <a:solidFill>
                      <a:srgbClr val="1A63B3"/>
                    </a:solidFill>
                  </a:rPr>
                  <a:t>Bus system</a:t>
                </a:r>
                <a:endParaRPr lang="en-US" sz="800" b="1" dirty="0">
                  <a:solidFill>
                    <a:srgbClr val="1A63B3"/>
                  </a:solidFill>
                </a:endParaRPr>
              </a:p>
            </p:txBody>
          </p:sp>
          <p:grpSp>
            <p:nvGrpSpPr>
              <p:cNvPr id="5" name="Group 24"/>
              <p:cNvGrpSpPr/>
              <p:nvPr/>
            </p:nvGrpSpPr>
            <p:grpSpPr>
              <a:xfrm>
                <a:off x="2323827" y="2480628"/>
                <a:ext cx="1047943" cy="832954"/>
                <a:chOff x="1502936" y="1352390"/>
                <a:chExt cx="609376" cy="430917"/>
              </a:xfrm>
            </p:grpSpPr>
            <p:sp>
              <p:nvSpPr>
                <p:cNvPr id="6" name="Rectangle 5"/>
                <p:cNvSpPr/>
                <p:nvPr/>
              </p:nvSpPr>
              <p:spPr>
                <a:xfrm>
                  <a:off x="1559859" y="1352390"/>
                  <a:ext cx="499462" cy="207469"/>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Rectangle 6"/>
                <p:cNvSpPr/>
                <p:nvPr/>
              </p:nvSpPr>
              <p:spPr>
                <a:xfrm>
                  <a:off x="1559661" y="1558578"/>
                  <a:ext cx="499462" cy="103535"/>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1559660" y="1660971"/>
                  <a:ext cx="247709" cy="103535"/>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812062" y="1660987"/>
                  <a:ext cx="247709" cy="103535"/>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9" name="TextBox 18"/>
                <p:cNvSpPr txBox="1"/>
                <p:nvPr/>
              </p:nvSpPr>
              <p:spPr>
                <a:xfrm>
                  <a:off x="1578161" y="1356002"/>
                  <a:ext cx="463523" cy="199472"/>
                </a:xfrm>
                <a:prstGeom prst="rect">
                  <a:avLst/>
                </a:prstGeom>
                <a:noFill/>
              </p:spPr>
              <p:txBody>
                <a:bodyPr wrap="none" rtlCol="0">
                  <a:spAutoFit/>
                </a:bodyPr>
                <a:lstStyle/>
                <a:p>
                  <a:pPr algn="ctr"/>
                  <a:r>
                    <a:rPr lang="en-US" sz="800" b="1" dirty="0" smtClean="0">
                      <a:solidFill>
                        <a:srgbClr val="1A63B3"/>
                      </a:solidFill>
                    </a:rPr>
                    <a:t>LEON-FT </a:t>
                  </a:r>
                </a:p>
                <a:p>
                  <a:pPr algn="ctr"/>
                  <a:r>
                    <a:rPr lang="en-US" sz="800" b="1" dirty="0" smtClean="0">
                      <a:solidFill>
                        <a:srgbClr val="1A63B3"/>
                      </a:solidFill>
                    </a:rPr>
                    <a:t>SPARC V8</a:t>
                  </a:r>
                  <a:endParaRPr lang="en-US" sz="800" b="1" dirty="0">
                    <a:solidFill>
                      <a:srgbClr val="1A63B3"/>
                    </a:solidFill>
                  </a:endParaRPr>
                </a:p>
              </p:txBody>
            </p:sp>
            <p:sp>
              <p:nvSpPr>
                <p:cNvPr id="21" name="TextBox 20"/>
                <p:cNvSpPr txBox="1"/>
                <p:nvPr/>
              </p:nvSpPr>
              <p:spPr>
                <a:xfrm>
                  <a:off x="1666351" y="1554715"/>
                  <a:ext cx="283936" cy="126937"/>
                </a:xfrm>
                <a:prstGeom prst="rect">
                  <a:avLst/>
                </a:prstGeom>
                <a:noFill/>
              </p:spPr>
              <p:txBody>
                <a:bodyPr wrap="none" rtlCol="0">
                  <a:spAutoFit/>
                </a:bodyPr>
                <a:lstStyle/>
                <a:p>
                  <a:pPr algn="ctr"/>
                  <a:r>
                    <a:rPr lang="en-US" sz="800" b="1" dirty="0" smtClean="0">
                      <a:solidFill>
                        <a:srgbClr val="1A63B3"/>
                      </a:solidFill>
                    </a:rPr>
                    <a:t>MMU</a:t>
                  </a:r>
                </a:p>
              </p:txBody>
            </p:sp>
            <p:sp>
              <p:nvSpPr>
                <p:cNvPr id="23" name="TextBox 22"/>
                <p:cNvSpPr txBox="1"/>
                <p:nvPr/>
              </p:nvSpPr>
              <p:spPr>
                <a:xfrm>
                  <a:off x="1502936" y="1656370"/>
                  <a:ext cx="368948" cy="126937"/>
                </a:xfrm>
                <a:prstGeom prst="rect">
                  <a:avLst/>
                </a:prstGeom>
                <a:noFill/>
              </p:spPr>
              <p:txBody>
                <a:bodyPr wrap="none" rtlCol="0">
                  <a:spAutoFit/>
                </a:bodyPr>
                <a:lstStyle/>
                <a:p>
                  <a:pPr algn="ctr"/>
                  <a:r>
                    <a:rPr lang="en-US" sz="800" b="1" dirty="0" smtClean="0">
                      <a:solidFill>
                        <a:srgbClr val="1A63B3"/>
                      </a:solidFill>
                    </a:rPr>
                    <a:t>Cache-I</a:t>
                  </a:r>
                  <a:endParaRPr lang="en-US" sz="800" b="1" dirty="0">
                    <a:solidFill>
                      <a:srgbClr val="1A63B3"/>
                    </a:solidFill>
                  </a:endParaRPr>
                </a:p>
              </p:txBody>
            </p:sp>
            <p:sp>
              <p:nvSpPr>
                <p:cNvPr id="24" name="TextBox 23"/>
                <p:cNvSpPr txBox="1"/>
                <p:nvPr/>
              </p:nvSpPr>
              <p:spPr>
                <a:xfrm>
                  <a:off x="1762572" y="1656370"/>
                  <a:ext cx="349740" cy="111457"/>
                </a:xfrm>
                <a:prstGeom prst="rect">
                  <a:avLst/>
                </a:prstGeom>
                <a:noFill/>
              </p:spPr>
              <p:txBody>
                <a:bodyPr wrap="none" rtlCol="0">
                  <a:spAutoFit/>
                </a:bodyPr>
                <a:lstStyle/>
                <a:p>
                  <a:pPr algn="ctr"/>
                  <a:r>
                    <a:rPr lang="en-US" sz="800" b="1" dirty="0" smtClean="0">
                      <a:solidFill>
                        <a:srgbClr val="1A63B3"/>
                      </a:solidFill>
                    </a:rPr>
                    <a:t>Cache-D</a:t>
                  </a:r>
                  <a:endParaRPr lang="en-US" sz="800" b="1" dirty="0">
                    <a:solidFill>
                      <a:srgbClr val="1A63B3"/>
                    </a:solidFill>
                  </a:endParaRPr>
                </a:p>
              </p:txBody>
            </p:sp>
          </p:grpSp>
          <p:grpSp>
            <p:nvGrpSpPr>
              <p:cNvPr id="10" name="Group 148"/>
              <p:cNvGrpSpPr/>
              <p:nvPr/>
            </p:nvGrpSpPr>
            <p:grpSpPr>
              <a:xfrm>
                <a:off x="3412138" y="3319463"/>
                <a:ext cx="603257" cy="976312"/>
                <a:chOff x="3354982" y="3319463"/>
                <a:chExt cx="603257" cy="976312"/>
              </a:xfrm>
            </p:grpSpPr>
            <p:sp>
              <p:nvSpPr>
                <p:cNvPr id="133" name="Rounded Rectangle 132"/>
                <p:cNvSpPr/>
                <p:nvPr/>
              </p:nvSpPr>
              <p:spPr>
                <a:xfrm>
                  <a:off x="3390900" y="3319463"/>
                  <a:ext cx="538163" cy="976312"/>
                </a:xfrm>
                <a:prstGeom prst="roundRect">
                  <a:avLst/>
                </a:prstGeom>
                <a:solidFill>
                  <a:schemeClr val="accent4">
                    <a:lumMod val="9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12" name="Group 131"/>
                <p:cNvGrpSpPr/>
                <p:nvPr/>
              </p:nvGrpSpPr>
              <p:grpSpPr>
                <a:xfrm>
                  <a:off x="3354982" y="3341215"/>
                  <a:ext cx="601448" cy="215444"/>
                  <a:chOff x="3354982" y="3341215"/>
                  <a:chExt cx="601448" cy="215444"/>
                </a:xfrm>
              </p:grpSpPr>
              <p:sp>
                <p:nvSpPr>
                  <p:cNvPr id="13" name="Rectangle 12"/>
                  <p:cNvSpPr/>
                  <p:nvPr/>
                </p:nvSpPr>
                <p:spPr>
                  <a:xfrm>
                    <a:off x="3441013" y="3353314"/>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6" name="TextBox 25"/>
                  <p:cNvSpPr txBox="1"/>
                  <p:nvPr/>
                </p:nvSpPr>
                <p:spPr>
                  <a:xfrm>
                    <a:off x="3354982" y="3341215"/>
                    <a:ext cx="601448" cy="215444"/>
                  </a:xfrm>
                  <a:prstGeom prst="rect">
                    <a:avLst/>
                  </a:prstGeom>
                  <a:noFill/>
                </p:spPr>
                <p:txBody>
                  <a:bodyPr wrap="none" rtlCol="0">
                    <a:spAutoFit/>
                  </a:bodyPr>
                  <a:lstStyle/>
                  <a:p>
                    <a:pPr algn="ctr"/>
                    <a:r>
                      <a:rPr lang="en-US" sz="800" b="1" dirty="0" smtClean="0">
                        <a:solidFill>
                          <a:srgbClr val="1A63B3"/>
                        </a:solidFill>
                      </a:rPr>
                      <a:t>ROM ext</a:t>
                    </a:r>
                    <a:endParaRPr lang="en-US" sz="800" b="1" dirty="0">
                      <a:solidFill>
                        <a:srgbClr val="1A63B3"/>
                      </a:solidFill>
                    </a:endParaRPr>
                  </a:p>
                </p:txBody>
              </p:sp>
            </p:grpSp>
            <p:grpSp>
              <p:nvGrpSpPr>
                <p:cNvPr id="22" name="Group 130"/>
                <p:cNvGrpSpPr/>
                <p:nvPr/>
              </p:nvGrpSpPr>
              <p:grpSpPr>
                <a:xfrm>
                  <a:off x="3363204" y="3565009"/>
                  <a:ext cx="595035" cy="215444"/>
                  <a:chOff x="3363204" y="3574535"/>
                  <a:chExt cx="595035" cy="215444"/>
                </a:xfrm>
              </p:grpSpPr>
              <p:sp>
                <p:nvSpPr>
                  <p:cNvPr id="14" name="Rectangle 13"/>
                  <p:cNvSpPr/>
                  <p:nvPr/>
                </p:nvSpPr>
                <p:spPr>
                  <a:xfrm>
                    <a:off x="3441013" y="3583460"/>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8" name="TextBox 27"/>
                  <p:cNvSpPr txBox="1"/>
                  <p:nvPr/>
                </p:nvSpPr>
                <p:spPr>
                  <a:xfrm>
                    <a:off x="3363204" y="3574535"/>
                    <a:ext cx="595035" cy="215444"/>
                  </a:xfrm>
                  <a:prstGeom prst="rect">
                    <a:avLst/>
                  </a:prstGeom>
                  <a:noFill/>
                </p:spPr>
                <p:txBody>
                  <a:bodyPr wrap="none" rtlCol="0">
                    <a:spAutoFit/>
                  </a:bodyPr>
                  <a:lstStyle/>
                  <a:p>
                    <a:pPr algn="ctr"/>
                    <a:r>
                      <a:rPr lang="en-US" sz="800" b="1" dirty="0" smtClean="0">
                        <a:solidFill>
                          <a:srgbClr val="1A63B3"/>
                        </a:solidFill>
                      </a:rPr>
                      <a:t>RAM ext</a:t>
                    </a:r>
                    <a:endParaRPr lang="en-US" sz="800" b="1" dirty="0">
                      <a:solidFill>
                        <a:srgbClr val="1A63B3"/>
                      </a:solidFill>
                    </a:endParaRPr>
                  </a:p>
                </p:txBody>
              </p:sp>
            </p:grpSp>
            <p:grpSp>
              <p:nvGrpSpPr>
                <p:cNvPr id="25" name="Group 129"/>
                <p:cNvGrpSpPr/>
                <p:nvPr/>
              </p:nvGrpSpPr>
              <p:grpSpPr>
                <a:xfrm>
                  <a:off x="3377665" y="3782612"/>
                  <a:ext cx="559769" cy="215444"/>
                  <a:chOff x="3377665" y="3806427"/>
                  <a:chExt cx="559769" cy="215444"/>
                </a:xfrm>
              </p:grpSpPr>
              <p:sp>
                <p:nvSpPr>
                  <p:cNvPr id="15" name="Rectangle 14"/>
                  <p:cNvSpPr/>
                  <p:nvPr/>
                </p:nvSpPr>
                <p:spPr>
                  <a:xfrm>
                    <a:off x="3441013" y="3813604"/>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9" name="TextBox 28"/>
                  <p:cNvSpPr txBox="1"/>
                  <p:nvPr/>
                </p:nvSpPr>
                <p:spPr>
                  <a:xfrm>
                    <a:off x="3377665" y="3806427"/>
                    <a:ext cx="559769" cy="215444"/>
                  </a:xfrm>
                  <a:prstGeom prst="rect">
                    <a:avLst/>
                  </a:prstGeom>
                  <a:noFill/>
                </p:spPr>
                <p:txBody>
                  <a:bodyPr wrap="none" rtlCol="0">
                    <a:spAutoFit/>
                  </a:bodyPr>
                  <a:lstStyle/>
                  <a:p>
                    <a:pPr algn="ctr"/>
                    <a:r>
                      <a:rPr lang="en-US" sz="800" b="1" dirty="0" smtClean="0">
                        <a:solidFill>
                          <a:srgbClr val="1A63B3"/>
                        </a:solidFill>
                      </a:rPr>
                      <a:t>SDRAM</a:t>
                    </a:r>
                    <a:endParaRPr lang="en-US" sz="800" b="1" dirty="0">
                      <a:solidFill>
                        <a:srgbClr val="1A63B3"/>
                      </a:solidFill>
                    </a:endParaRPr>
                  </a:p>
                </p:txBody>
              </p:sp>
            </p:grpSp>
            <p:grpSp>
              <p:nvGrpSpPr>
                <p:cNvPr id="34" name="Group 128"/>
                <p:cNvGrpSpPr/>
                <p:nvPr/>
              </p:nvGrpSpPr>
              <p:grpSpPr>
                <a:xfrm>
                  <a:off x="3422577" y="4003072"/>
                  <a:ext cx="463588" cy="215444"/>
                  <a:chOff x="3422577" y="4041176"/>
                  <a:chExt cx="463588" cy="215444"/>
                </a:xfrm>
              </p:grpSpPr>
              <p:sp>
                <p:nvSpPr>
                  <p:cNvPr id="16" name="Rectangle 15"/>
                  <p:cNvSpPr/>
                  <p:nvPr/>
                </p:nvSpPr>
                <p:spPr>
                  <a:xfrm>
                    <a:off x="3441013" y="4048351"/>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 name="TextBox 29"/>
                  <p:cNvSpPr txBox="1"/>
                  <p:nvPr/>
                </p:nvSpPr>
                <p:spPr>
                  <a:xfrm>
                    <a:off x="3422577" y="4041176"/>
                    <a:ext cx="463588" cy="215444"/>
                  </a:xfrm>
                  <a:prstGeom prst="rect">
                    <a:avLst/>
                  </a:prstGeom>
                  <a:noFill/>
                </p:spPr>
                <p:txBody>
                  <a:bodyPr wrap="none" rtlCol="0">
                    <a:spAutoFit/>
                  </a:bodyPr>
                  <a:lstStyle/>
                  <a:p>
                    <a:pPr algn="ctr"/>
                    <a:r>
                      <a:rPr lang="en-US" sz="800" b="1" dirty="0" err="1" smtClean="0">
                        <a:solidFill>
                          <a:srgbClr val="1A63B3"/>
                        </a:solidFill>
                      </a:rPr>
                      <a:t>DDRx</a:t>
                    </a:r>
                    <a:endParaRPr lang="en-US" sz="800" b="1" dirty="0">
                      <a:solidFill>
                        <a:srgbClr val="1A63B3"/>
                      </a:solidFill>
                    </a:endParaRPr>
                  </a:p>
                </p:txBody>
              </p:sp>
            </p:grpSp>
          </p:grpSp>
          <p:grpSp>
            <p:nvGrpSpPr>
              <p:cNvPr id="49" name="Group 149"/>
              <p:cNvGrpSpPr/>
              <p:nvPr/>
            </p:nvGrpSpPr>
            <p:grpSpPr>
              <a:xfrm>
                <a:off x="3410807" y="4352928"/>
                <a:ext cx="601448" cy="976312"/>
                <a:chOff x="3353651" y="4352928"/>
                <a:chExt cx="601448" cy="976312"/>
              </a:xfrm>
            </p:grpSpPr>
            <p:sp>
              <p:nvSpPr>
                <p:cNvPr id="140" name="Rounded Rectangle 139"/>
                <p:cNvSpPr/>
                <p:nvPr/>
              </p:nvSpPr>
              <p:spPr>
                <a:xfrm>
                  <a:off x="3390901" y="4352928"/>
                  <a:ext cx="538163" cy="976312"/>
                </a:xfrm>
                <a:prstGeom prst="roundRect">
                  <a:avLst/>
                </a:prstGeom>
                <a:solidFill>
                  <a:schemeClr val="accent1">
                    <a:lumMod val="20000"/>
                    <a:lumOff val="8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53" name="Group 140"/>
                <p:cNvGrpSpPr/>
                <p:nvPr/>
              </p:nvGrpSpPr>
              <p:grpSpPr>
                <a:xfrm>
                  <a:off x="3353651" y="4403312"/>
                  <a:ext cx="601448" cy="867990"/>
                  <a:chOff x="3353651" y="4379497"/>
                  <a:chExt cx="601448" cy="867990"/>
                </a:xfrm>
              </p:grpSpPr>
              <p:grpSp>
                <p:nvGrpSpPr>
                  <p:cNvPr id="54" name="Group 133"/>
                  <p:cNvGrpSpPr/>
                  <p:nvPr/>
                </p:nvGrpSpPr>
                <p:grpSpPr>
                  <a:xfrm>
                    <a:off x="3444749" y="4809204"/>
                    <a:ext cx="425985" cy="215444"/>
                    <a:chOff x="1811210" y="4104374"/>
                    <a:chExt cx="425985" cy="215444"/>
                  </a:xfrm>
                </p:grpSpPr>
                <p:sp>
                  <p:nvSpPr>
                    <p:cNvPr id="33" name="TextBox 32"/>
                    <p:cNvSpPr txBox="1"/>
                    <p:nvPr/>
                  </p:nvSpPr>
                  <p:spPr>
                    <a:xfrm>
                      <a:off x="1848730" y="4104374"/>
                      <a:ext cx="356188" cy="215444"/>
                    </a:xfrm>
                    <a:prstGeom prst="rect">
                      <a:avLst/>
                    </a:prstGeom>
                    <a:noFill/>
                  </p:spPr>
                  <p:txBody>
                    <a:bodyPr wrap="none" rtlCol="0">
                      <a:spAutoFit/>
                    </a:bodyPr>
                    <a:lstStyle/>
                    <a:p>
                      <a:pPr algn="ctr"/>
                      <a:r>
                        <a:rPr lang="en-US" sz="800" b="1" dirty="0" smtClean="0">
                          <a:solidFill>
                            <a:srgbClr val="1A63B3"/>
                          </a:solidFill>
                        </a:rPr>
                        <a:t>PCI</a:t>
                      </a:r>
                      <a:endParaRPr lang="en-US" sz="800" b="1" dirty="0">
                        <a:solidFill>
                          <a:srgbClr val="1A63B3"/>
                        </a:solidFill>
                      </a:endParaRPr>
                    </a:p>
                  </p:txBody>
                </p:sp>
                <p:sp>
                  <p:nvSpPr>
                    <p:cNvPr id="35" name="Rectangle 34"/>
                    <p:cNvSpPr/>
                    <p:nvPr/>
                  </p:nvSpPr>
                  <p:spPr>
                    <a:xfrm>
                      <a:off x="1811210" y="4112506"/>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60" name="Group 134"/>
                  <p:cNvGrpSpPr/>
                  <p:nvPr/>
                </p:nvGrpSpPr>
                <p:grpSpPr>
                  <a:xfrm>
                    <a:off x="3439664" y="5032043"/>
                    <a:ext cx="430403" cy="215444"/>
                    <a:chOff x="1810888" y="4346265"/>
                    <a:chExt cx="430403" cy="215444"/>
                  </a:xfrm>
                </p:grpSpPr>
                <p:sp>
                  <p:nvSpPr>
                    <p:cNvPr id="42" name="TextBox 41"/>
                    <p:cNvSpPr txBox="1"/>
                    <p:nvPr/>
                  </p:nvSpPr>
                  <p:spPr>
                    <a:xfrm>
                      <a:off x="1810888" y="4346265"/>
                      <a:ext cx="415498" cy="215444"/>
                    </a:xfrm>
                    <a:prstGeom prst="rect">
                      <a:avLst/>
                    </a:prstGeom>
                    <a:noFill/>
                  </p:spPr>
                  <p:txBody>
                    <a:bodyPr wrap="none" rtlCol="0">
                      <a:spAutoFit/>
                    </a:bodyPr>
                    <a:lstStyle/>
                    <a:p>
                      <a:pPr algn="ctr"/>
                      <a:r>
                        <a:rPr lang="en-US" sz="800" b="1" dirty="0" smtClean="0">
                          <a:solidFill>
                            <a:srgbClr val="1A63B3"/>
                          </a:solidFill>
                        </a:rPr>
                        <a:t>1553</a:t>
                      </a:r>
                      <a:endParaRPr lang="en-US" sz="800" b="1" dirty="0">
                        <a:solidFill>
                          <a:srgbClr val="1A63B3"/>
                        </a:solidFill>
                      </a:endParaRPr>
                    </a:p>
                  </p:txBody>
                </p:sp>
                <p:sp>
                  <p:nvSpPr>
                    <p:cNvPr id="43" name="Rectangle 42"/>
                    <p:cNvSpPr/>
                    <p:nvPr/>
                  </p:nvSpPr>
                  <p:spPr>
                    <a:xfrm>
                      <a:off x="1815306" y="4351857"/>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63" name="Group 136"/>
                  <p:cNvGrpSpPr/>
                  <p:nvPr/>
                </p:nvGrpSpPr>
                <p:grpSpPr>
                  <a:xfrm>
                    <a:off x="3441013" y="4379497"/>
                    <a:ext cx="425985" cy="215444"/>
                    <a:chOff x="3441013" y="4531913"/>
                    <a:chExt cx="425985" cy="215444"/>
                  </a:xfrm>
                </p:grpSpPr>
                <p:sp>
                  <p:nvSpPr>
                    <p:cNvPr id="17" name="Rectangle 16"/>
                    <p:cNvSpPr/>
                    <p:nvPr/>
                  </p:nvSpPr>
                  <p:spPr>
                    <a:xfrm>
                      <a:off x="3441013" y="4540834"/>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1" name="TextBox 30"/>
                    <p:cNvSpPr txBox="1"/>
                    <p:nvPr/>
                  </p:nvSpPr>
                  <p:spPr>
                    <a:xfrm>
                      <a:off x="3448671" y="4531913"/>
                      <a:ext cx="405880" cy="215444"/>
                    </a:xfrm>
                    <a:prstGeom prst="rect">
                      <a:avLst/>
                    </a:prstGeom>
                    <a:noFill/>
                  </p:spPr>
                  <p:txBody>
                    <a:bodyPr wrap="none" rtlCol="0">
                      <a:spAutoFit/>
                    </a:bodyPr>
                    <a:lstStyle/>
                    <a:p>
                      <a:pPr algn="ctr"/>
                      <a:r>
                        <a:rPr lang="en-US" sz="800" b="1" dirty="0" smtClean="0">
                          <a:solidFill>
                            <a:srgbClr val="1A63B3"/>
                          </a:solidFill>
                        </a:rPr>
                        <a:t>CAN</a:t>
                      </a:r>
                      <a:endParaRPr lang="en-US" sz="800" b="1" dirty="0">
                        <a:solidFill>
                          <a:srgbClr val="1A63B3"/>
                        </a:solidFill>
                      </a:endParaRPr>
                    </a:p>
                  </p:txBody>
                </p:sp>
              </p:grpSp>
              <p:grpSp>
                <p:nvGrpSpPr>
                  <p:cNvPr id="64" name="Group 137"/>
                  <p:cNvGrpSpPr/>
                  <p:nvPr/>
                </p:nvGrpSpPr>
                <p:grpSpPr>
                  <a:xfrm>
                    <a:off x="3353651" y="4592020"/>
                    <a:ext cx="601448" cy="215444"/>
                    <a:chOff x="3353651" y="4763488"/>
                    <a:chExt cx="601448" cy="215444"/>
                  </a:xfrm>
                </p:grpSpPr>
                <p:sp>
                  <p:nvSpPr>
                    <p:cNvPr id="18" name="Rectangle 17"/>
                    <p:cNvSpPr/>
                    <p:nvPr/>
                  </p:nvSpPr>
                  <p:spPr>
                    <a:xfrm>
                      <a:off x="3441013" y="4775581"/>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2" name="TextBox 31"/>
                    <p:cNvSpPr txBox="1"/>
                    <p:nvPr/>
                  </p:nvSpPr>
                  <p:spPr>
                    <a:xfrm>
                      <a:off x="3353651" y="4763488"/>
                      <a:ext cx="601448" cy="215444"/>
                    </a:xfrm>
                    <a:prstGeom prst="rect">
                      <a:avLst/>
                    </a:prstGeom>
                    <a:noFill/>
                  </p:spPr>
                  <p:txBody>
                    <a:bodyPr wrap="none" rtlCol="0">
                      <a:spAutoFit/>
                    </a:bodyPr>
                    <a:lstStyle/>
                    <a:p>
                      <a:pPr algn="ctr"/>
                      <a:r>
                        <a:rPr lang="en-US" sz="800" b="1" dirty="0" smtClean="0">
                          <a:solidFill>
                            <a:srgbClr val="1A63B3"/>
                          </a:solidFill>
                        </a:rPr>
                        <a:t>Ethernet</a:t>
                      </a:r>
                      <a:endParaRPr lang="en-US" sz="800" b="1" dirty="0">
                        <a:solidFill>
                          <a:srgbClr val="1A63B3"/>
                        </a:solidFill>
                      </a:endParaRPr>
                    </a:p>
                  </p:txBody>
                </p:sp>
              </p:grpSp>
            </p:grpSp>
          </p:grpSp>
          <p:grpSp>
            <p:nvGrpSpPr>
              <p:cNvPr id="65" name="Group 169"/>
              <p:cNvGrpSpPr/>
              <p:nvPr/>
            </p:nvGrpSpPr>
            <p:grpSpPr>
              <a:xfrm>
                <a:off x="1379800" y="3390900"/>
                <a:ext cx="848740" cy="1713387"/>
                <a:chOff x="1413134" y="3390900"/>
                <a:chExt cx="848740" cy="1713387"/>
              </a:xfrm>
            </p:grpSpPr>
            <p:grpSp>
              <p:nvGrpSpPr>
                <p:cNvPr id="67" name="Group 142"/>
                <p:cNvGrpSpPr/>
                <p:nvPr/>
              </p:nvGrpSpPr>
              <p:grpSpPr>
                <a:xfrm>
                  <a:off x="1418394" y="3390900"/>
                  <a:ext cx="843480" cy="449414"/>
                  <a:chOff x="1401925" y="3390900"/>
                  <a:chExt cx="843480" cy="449414"/>
                </a:xfrm>
              </p:grpSpPr>
              <p:sp>
                <p:nvSpPr>
                  <p:cNvPr id="50" name="Rounded Rectangle 49"/>
                  <p:cNvSpPr/>
                  <p:nvPr/>
                </p:nvSpPr>
                <p:spPr>
                  <a:xfrm>
                    <a:off x="1418209" y="3405813"/>
                    <a:ext cx="827196" cy="428072"/>
                  </a:xfrm>
                  <a:prstGeom prst="roundRect">
                    <a:avLst/>
                  </a:prstGeom>
                  <a:solidFill>
                    <a:schemeClr val="accent5">
                      <a:lumMod val="20000"/>
                      <a:lumOff val="80000"/>
                    </a:schemeClr>
                  </a:solidFill>
                  <a:ln w="6350">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68" name="Group 48"/>
                  <p:cNvGrpSpPr/>
                  <p:nvPr/>
                </p:nvGrpSpPr>
                <p:grpSpPr>
                  <a:xfrm>
                    <a:off x="1401925" y="3390900"/>
                    <a:ext cx="810701" cy="449414"/>
                    <a:chOff x="1043045" y="1756791"/>
                    <a:chExt cx="471420" cy="232498"/>
                  </a:xfrm>
                  <a:effectLst>
                    <a:outerShdw blurRad="50800" dist="38100" algn="l" rotWithShape="0">
                      <a:prstClr val="black">
                        <a:alpha val="40000"/>
                      </a:prstClr>
                    </a:outerShdw>
                  </a:effectLst>
                </p:grpSpPr>
                <p:sp>
                  <p:nvSpPr>
                    <p:cNvPr id="36" name="Rectangle 35"/>
                    <p:cNvSpPr/>
                    <p:nvPr/>
                  </p:nvSpPr>
                  <p:spPr>
                    <a:xfrm>
                      <a:off x="1266756" y="1813387"/>
                      <a:ext cx="247709" cy="103535"/>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7" name="TextBox 36"/>
                    <p:cNvSpPr txBox="1"/>
                    <p:nvPr/>
                  </p:nvSpPr>
                  <p:spPr>
                    <a:xfrm>
                      <a:off x="1273142" y="1810493"/>
                      <a:ext cx="233222" cy="111457"/>
                    </a:xfrm>
                    <a:prstGeom prst="rect">
                      <a:avLst/>
                    </a:prstGeom>
                    <a:noFill/>
                  </p:spPr>
                  <p:txBody>
                    <a:bodyPr wrap="none" rtlCol="0">
                      <a:spAutoFit/>
                    </a:bodyPr>
                    <a:lstStyle/>
                    <a:p>
                      <a:pPr algn="ctr"/>
                      <a:r>
                        <a:rPr lang="en-US" sz="800" b="1" dirty="0" smtClean="0">
                          <a:solidFill>
                            <a:srgbClr val="1A63B3"/>
                          </a:solidFill>
                        </a:rPr>
                        <a:t>DSU</a:t>
                      </a:r>
                      <a:endParaRPr lang="en-US" sz="800" b="1" dirty="0">
                        <a:solidFill>
                          <a:srgbClr val="1A63B3"/>
                        </a:solidFill>
                      </a:endParaRPr>
                    </a:p>
                  </p:txBody>
                </p:sp>
                <p:sp>
                  <p:nvSpPr>
                    <p:cNvPr id="39" name="TextBox 38"/>
                    <p:cNvSpPr txBox="1"/>
                    <p:nvPr/>
                  </p:nvSpPr>
                  <p:spPr>
                    <a:xfrm>
                      <a:off x="1043045" y="1756791"/>
                      <a:ext cx="226697" cy="95534"/>
                    </a:xfrm>
                    <a:prstGeom prst="rect">
                      <a:avLst/>
                    </a:prstGeom>
                    <a:noFill/>
                  </p:spPr>
                  <p:txBody>
                    <a:bodyPr wrap="none" rtlCol="0">
                      <a:spAutoFit/>
                    </a:bodyPr>
                    <a:lstStyle/>
                    <a:p>
                      <a:pPr algn="ctr"/>
                      <a:r>
                        <a:rPr lang="en-US" sz="600" b="1" dirty="0" smtClean="0">
                          <a:solidFill>
                            <a:srgbClr val="1A63B3"/>
                          </a:solidFill>
                        </a:rPr>
                        <a:t>JTAG</a:t>
                      </a:r>
                      <a:endParaRPr lang="en-US" sz="600" b="1" dirty="0">
                        <a:solidFill>
                          <a:srgbClr val="1A63B3"/>
                        </a:solidFill>
                      </a:endParaRPr>
                    </a:p>
                  </p:txBody>
                </p:sp>
                <p:sp>
                  <p:nvSpPr>
                    <p:cNvPr id="40" name="TextBox 39"/>
                    <p:cNvSpPr txBox="1"/>
                    <p:nvPr/>
                  </p:nvSpPr>
                  <p:spPr>
                    <a:xfrm>
                      <a:off x="1045011" y="1827081"/>
                      <a:ext cx="232290" cy="95534"/>
                    </a:xfrm>
                    <a:prstGeom prst="rect">
                      <a:avLst/>
                    </a:prstGeom>
                    <a:noFill/>
                  </p:spPr>
                  <p:txBody>
                    <a:bodyPr wrap="none" rtlCol="0">
                      <a:spAutoFit/>
                    </a:bodyPr>
                    <a:lstStyle/>
                    <a:p>
                      <a:pPr algn="ctr"/>
                      <a:r>
                        <a:rPr lang="en-US" sz="600" b="1" dirty="0" smtClean="0">
                          <a:solidFill>
                            <a:srgbClr val="1A63B3"/>
                          </a:solidFill>
                        </a:rPr>
                        <a:t>UART</a:t>
                      </a:r>
                      <a:endParaRPr lang="en-US" sz="600" b="1" dirty="0">
                        <a:solidFill>
                          <a:srgbClr val="1A63B3"/>
                        </a:solidFill>
                      </a:endParaRPr>
                    </a:p>
                  </p:txBody>
                </p:sp>
                <p:sp>
                  <p:nvSpPr>
                    <p:cNvPr id="45" name="Rectangle 44"/>
                    <p:cNvSpPr/>
                    <p:nvPr/>
                  </p:nvSpPr>
                  <p:spPr>
                    <a:xfrm>
                      <a:off x="1073875" y="1777668"/>
                      <a:ext cx="169138" cy="55894"/>
                    </a:xfrm>
                    <a:prstGeom prst="rect">
                      <a:avLst/>
                    </a:prstGeom>
                    <a:noFill/>
                    <a:ln w="3175">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6" name="Rectangle 45"/>
                    <p:cNvSpPr/>
                    <p:nvPr/>
                  </p:nvSpPr>
                  <p:spPr>
                    <a:xfrm>
                      <a:off x="1073875" y="1846725"/>
                      <a:ext cx="169138" cy="55894"/>
                    </a:xfrm>
                    <a:prstGeom prst="rect">
                      <a:avLst/>
                    </a:prstGeom>
                    <a:noFill/>
                    <a:ln w="3175">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7" name="Rectangle 46"/>
                    <p:cNvSpPr/>
                    <p:nvPr/>
                  </p:nvSpPr>
                  <p:spPr>
                    <a:xfrm>
                      <a:off x="1073876" y="1913400"/>
                      <a:ext cx="169138" cy="55894"/>
                    </a:xfrm>
                    <a:prstGeom prst="rect">
                      <a:avLst/>
                    </a:prstGeom>
                    <a:noFill/>
                    <a:ln w="3175">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8" name="TextBox 47"/>
                    <p:cNvSpPr txBox="1"/>
                    <p:nvPr/>
                  </p:nvSpPr>
                  <p:spPr>
                    <a:xfrm>
                      <a:off x="1054283" y="1893755"/>
                      <a:ext cx="208986" cy="95534"/>
                    </a:xfrm>
                    <a:prstGeom prst="rect">
                      <a:avLst/>
                    </a:prstGeom>
                    <a:noFill/>
                  </p:spPr>
                  <p:txBody>
                    <a:bodyPr wrap="none" rtlCol="0">
                      <a:spAutoFit/>
                    </a:bodyPr>
                    <a:lstStyle/>
                    <a:p>
                      <a:pPr algn="ctr"/>
                      <a:r>
                        <a:rPr lang="en-US" sz="600" b="1" dirty="0" smtClean="0">
                          <a:solidFill>
                            <a:srgbClr val="1A63B3"/>
                          </a:solidFill>
                        </a:rPr>
                        <a:t>SPW</a:t>
                      </a:r>
                      <a:endParaRPr lang="en-US" sz="600" b="1" dirty="0">
                        <a:solidFill>
                          <a:srgbClr val="1A63B3"/>
                        </a:solidFill>
                      </a:endParaRPr>
                    </a:p>
                  </p:txBody>
                </p:sp>
              </p:grpSp>
            </p:grpSp>
            <p:grpSp>
              <p:nvGrpSpPr>
                <p:cNvPr id="69" name="Group 141"/>
                <p:cNvGrpSpPr/>
                <p:nvPr/>
              </p:nvGrpSpPr>
              <p:grpSpPr>
                <a:xfrm>
                  <a:off x="1413134" y="4676215"/>
                  <a:ext cx="848740" cy="428072"/>
                  <a:chOff x="1421234" y="4676215"/>
                  <a:chExt cx="848740" cy="428072"/>
                </a:xfrm>
              </p:grpSpPr>
              <p:sp>
                <p:nvSpPr>
                  <p:cNvPr id="58" name="Rounded Rectangle 57"/>
                  <p:cNvSpPr/>
                  <p:nvPr/>
                </p:nvSpPr>
                <p:spPr>
                  <a:xfrm>
                    <a:off x="1442778" y="4676215"/>
                    <a:ext cx="827196" cy="428072"/>
                  </a:xfrm>
                  <a:prstGeom prst="roundRect">
                    <a:avLst/>
                  </a:prstGeom>
                  <a:solidFill>
                    <a:schemeClr val="accent4"/>
                  </a:solidFill>
                  <a:ln w="6350">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8" name="Rectangle 37"/>
                  <p:cNvSpPr/>
                  <p:nvPr/>
                </p:nvSpPr>
                <p:spPr>
                  <a:xfrm>
                    <a:off x="1487705" y="4770699"/>
                    <a:ext cx="290867" cy="108042"/>
                  </a:xfrm>
                  <a:prstGeom prst="rect">
                    <a:avLst/>
                  </a:prstGeom>
                  <a:noFill/>
                  <a:ln w="3175">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1" name="TextBox 40"/>
                  <p:cNvSpPr txBox="1"/>
                  <p:nvPr/>
                </p:nvSpPr>
                <p:spPr>
                  <a:xfrm>
                    <a:off x="1821566" y="4781139"/>
                    <a:ext cx="418704" cy="215444"/>
                  </a:xfrm>
                  <a:prstGeom prst="rect">
                    <a:avLst/>
                  </a:prstGeom>
                  <a:noFill/>
                </p:spPr>
                <p:txBody>
                  <a:bodyPr wrap="none" rtlCol="0">
                    <a:spAutoFit/>
                  </a:bodyPr>
                  <a:lstStyle/>
                  <a:p>
                    <a:pPr algn="ctr"/>
                    <a:r>
                      <a:rPr lang="en-US" sz="800" b="1" dirty="0" smtClean="0">
                        <a:solidFill>
                          <a:srgbClr val="1A63B3"/>
                        </a:solidFill>
                      </a:rPr>
                      <a:t>SPW</a:t>
                    </a:r>
                    <a:endParaRPr lang="en-US" sz="800" b="1" dirty="0">
                      <a:solidFill>
                        <a:srgbClr val="1A63B3"/>
                      </a:solidFill>
                    </a:endParaRPr>
                  </a:p>
                </p:txBody>
              </p:sp>
              <p:sp>
                <p:nvSpPr>
                  <p:cNvPr id="44" name="Rectangle 43"/>
                  <p:cNvSpPr/>
                  <p:nvPr/>
                </p:nvSpPr>
                <p:spPr>
                  <a:xfrm>
                    <a:off x="1815306" y="4789111"/>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Rectangle 54"/>
                  <p:cNvSpPr/>
                  <p:nvPr/>
                </p:nvSpPr>
                <p:spPr>
                  <a:xfrm>
                    <a:off x="1491800" y="4904185"/>
                    <a:ext cx="290867" cy="108042"/>
                  </a:xfrm>
                  <a:prstGeom prst="rect">
                    <a:avLst/>
                  </a:prstGeom>
                  <a:noFill/>
                  <a:ln w="3175">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TextBox 55"/>
                  <p:cNvSpPr txBox="1"/>
                  <p:nvPr/>
                </p:nvSpPr>
                <p:spPr>
                  <a:xfrm>
                    <a:off x="1431652" y="4737326"/>
                    <a:ext cx="412293" cy="184665"/>
                  </a:xfrm>
                  <a:prstGeom prst="rect">
                    <a:avLst/>
                  </a:prstGeom>
                  <a:noFill/>
                </p:spPr>
                <p:txBody>
                  <a:bodyPr wrap="none" rtlCol="0">
                    <a:spAutoFit/>
                  </a:bodyPr>
                  <a:lstStyle/>
                  <a:p>
                    <a:pPr algn="ctr"/>
                    <a:r>
                      <a:rPr lang="en-US" sz="600" b="1" dirty="0" smtClean="0">
                        <a:solidFill>
                          <a:srgbClr val="1A63B3"/>
                        </a:solidFill>
                      </a:rPr>
                      <a:t>RMAP</a:t>
                    </a:r>
                    <a:endParaRPr lang="en-US" sz="600" b="1" dirty="0">
                      <a:solidFill>
                        <a:srgbClr val="1A63B3"/>
                      </a:solidFill>
                    </a:endParaRPr>
                  </a:p>
                </p:txBody>
              </p:sp>
              <p:sp>
                <p:nvSpPr>
                  <p:cNvPr id="57" name="TextBox 56"/>
                  <p:cNvSpPr txBox="1"/>
                  <p:nvPr/>
                </p:nvSpPr>
                <p:spPr>
                  <a:xfrm>
                    <a:off x="1421234" y="4861609"/>
                    <a:ext cx="433130" cy="184665"/>
                  </a:xfrm>
                  <a:prstGeom prst="rect">
                    <a:avLst/>
                  </a:prstGeom>
                  <a:noFill/>
                </p:spPr>
                <p:txBody>
                  <a:bodyPr wrap="none" rtlCol="0">
                    <a:spAutoFit/>
                  </a:bodyPr>
                  <a:lstStyle/>
                  <a:p>
                    <a:pPr algn="ctr"/>
                    <a:r>
                      <a:rPr lang="en-US" sz="600" b="1" dirty="0" smtClean="0">
                        <a:solidFill>
                          <a:srgbClr val="1A63B3"/>
                        </a:solidFill>
                      </a:rPr>
                      <a:t>Router</a:t>
                    </a:r>
                    <a:endParaRPr lang="en-US" sz="600" b="1" dirty="0">
                      <a:solidFill>
                        <a:srgbClr val="1A63B3"/>
                      </a:solidFill>
                    </a:endParaRPr>
                  </a:p>
                </p:txBody>
              </p:sp>
            </p:grpSp>
            <p:grpSp>
              <p:nvGrpSpPr>
                <p:cNvPr id="70" name="Group 146"/>
                <p:cNvGrpSpPr/>
                <p:nvPr/>
              </p:nvGrpSpPr>
              <p:grpSpPr>
                <a:xfrm>
                  <a:off x="1737999" y="3919538"/>
                  <a:ext cx="523875" cy="276225"/>
                  <a:chOff x="1766888" y="3919538"/>
                  <a:chExt cx="523875" cy="276225"/>
                </a:xfrm>
              </p:grpSpPr>
              <p:sp>
                <p:nvSpPr>
                  <p:cNvPr id="145" name="Rounded Rectangle 144"/>
                  <p:cNvSpPr/>
                  <p:nvPr/>
                </p:nvSpPr>
                <p:spPr>
                  <a:xfrm>
                    <a:off x="1766888" y="3919538"/>
                    <a:ext cx="523875" cy="276225"/>
                  </a:xfrm>
                  <a:prstGeom prst="roundRect">
                    <a:avLst/>
                  </a:prstGeom>
                  <a:solidFill>
                    <a:schemeClr val="accent5">
                      <a:lumMod val="40000"/>
                      <a:lumOff val="6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1" name="Group 143"/>
                  <p:cNvGrpSpPr/>
                  <p:nvPr/>
                </p:nvGrpSpPr>
                <p:grpSpPr>
                  <a:xfrm>
                    <a:off x="1785504" y="3953612"/>
                    <a:ext cx="490840" cy="215444"/>
                    <a:chOff x="1785504" y="4001242"/>
                    <a:chExt cx="490840" cy="215444"/>
                  </a:xfrm>
                </p:grpSpPr>
                <p:sp>
                  <p:nvSpPr>
                    <p:cNvPr id="51" name="Rectangle 50"/>
                    <p:cNvSpPr/>
                    <p:nvPr/>
                  </p:nvSpPr>
                  <p:spPr>
                    <a:xfrm>
                      <a:off x="1811210" y="4006519"/>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2" name="TextBox 51"/>
                    <p:cNvSpPr txBox="1"/>
                    <p:nvPr/>
                  </p:nvSpPr>
                  <p:spPr>
                    <a:xfrm>
                      <a:off x="1785504" y="4001242"/>
                      <a:ext cx="490840" cy="215444"/>
                    </a:xfrm>
                    <a:prstGeom prst="rect">
                      <a:avLst/>
                    </a:prstGeom>
                    <a:noFill/>
                  </p:spPr>
                  <p:txBody>
                    <a:bodyPr wrap="none" rtlCol="0">
                      <a:spAutoFit/>
                    </a:bodyPr>
                    <a:lstStyle/>
                    <a:p>
                      <a:pPr algn="ctr"/>
                      <a:r>
                        <a:rPr lang="en-US" sz="800" b="1" dirty="0" smtClean="0">
                          <a:solidFill>
                            <a:srgbClr val="1A63B3"/>
                          </a:solidFill>
                        </a:rPr>
                        <a:t>HDMA</a:t>
                      </a:r>
                      <a:endParaRPr lang="en-US" sz="800" b="1" dirty="0">
                        <a:solidFill>
                          <a:srgbClr val="1A63B3"/>
                        </a:solidFill>
                      </a:endParaRPr>
                    </a:p>
                  </p:txBody>
                </p:sp>
              </p:grpSp>
            </p:grpSp>
            <p:grpSp>
              <p:nvGrpSpPr>
                <p:cNvPr id="72" name="Group 147"/>
                <p:cNvGrpSpPr/>
                <p:nvPr/>
              </p:nvGrpSpPr>
              <p:grpSpPr>
                <a:xfrm>
                  <a:off x="1690885" y="4286251"/>
                  <a:ext cx="570989" cy="276225"/>
                  <a:chOff x="1738515" y="4286251"/>
                  <a:chExt cx="570989" cy="276225"/>
                </a:xfrm>
              </p:grpSpPr>
              <p:sp>
                <p:nvSpPr>
                  <p:cNvPr id="146" name="Rounded Rectangle 145"/>
                  <p:cNvSpPr/>
                  <p:nvPr/>
                </p:nvSpPr>
                <p:spPr>
                  <a:xfrm>
                    <a:off x="1766888" y="4286251"/>
                    <a:ext cx="523875" cy="276225"/>
                  </a:xfrm>
                  <a:prstGeom prst="roundRect">
                    <a:avLst/>
                  </a:prstGeom>
                  <a:solidFill>
                    <a:schemeClr val="accent2">
                      <a:lumMod val="40000"/>
                      <a:lumOff val="6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3" name="Group 127"/>
                  <p:cNvGrpSpPr/>
                  <p:nvPr/>
                </p:nvGrpSpPr>
                <p:grpSpPr>
                  <a:xfrm>
                    <a:off x="1738515" y="4311032"/>
                    <a:ext cx="570989" cy="215444"/>
                    <a:chOff x="3372050" y="4268146"/>
                    <a:chExt cx="570989" cy="215444"/>
                  </a:xfrm>
                </p:grpSpPr>
                <p:sp>
                  <p:nvSpPr>
                    <p:cNvPr id="61" name="Rectangle 60"/>
                    <p:cNvSpPr/>
                    <p:nvPr/>
                  </p:nvSpPr>
                  <p:spPr>
                    <a:xfrm>
                      <a:off x="3441012" y="4278497"/>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2" name="TextBox 61"/>
                    <p:cNvSpPr txBox="1"/>
                    <p:nvPr/>
                  </p:nvSpPr>
                  <p:spPr>
                    <a:xfrm>
                      <a:off x="3372050" y="4268146"/>
                      <a:ext cx="570989" cy="215444"/>
                    </a:xfrm>
                    <a:prstGeom prst="rect">
                      <a:avLst/>
                    </a:prstGeom>
                    <a:noFill/>
                  </p:spPr>
                  <p:txBody>
                    <a:bodyPr wrap="none" rtlCol="0">
                      <a:spAutoFit/>
                    </a:bodyPr>
                    <a:lstStyle/>
                    <a:p>
                      <a:pPr algn="ctr"/>
                      <a:r>
                        <a:rPr lang="en-US" sz="800" b="1" dirty="0" smtClean="0">
                          <a:solidFill>
                            <a:srgbClr val="1A63B3"/>
                          </a:solidFill>
                        </a:rPr>
                        <a:t>RAM </a:t>
                      </a:r>
                      <a:r>
                        <a:rPr lang="en-US" sz="800" b="1" dirty="0" err="1" smtClean="0">
                          <a:solidFill>
                            <a:srgbClr val="1A63B3"/>
                          </a:solidFill>
                        </a:rPr>
                        <a:t>int</a:t>
                      </a:r>
                      <a:endParaRPr lang="en-US" sz="800" b="1" dirty="0">
                        <a:solidFill>
                          <a:srgbClr val="1A63B3"/>
                        </a:solidFill>
                      </a:endParaRPr>
                    </a:p>
                  </p:txBody>
                </p:sp>
              </p:grpSp>
            </p:grpSp>
          </p:grpSp>
          <p:grpSp>
            <p:nvGrpSpPr>
              <p:cNvPr id="74" name="Group 179"/>
              <p:cNvGrpSpPr/>
              <p:nvPr/>
            </p:nvGrpSpPr>
            <p:grpSpPr>
              <a:xfrm>
                <a:off x="2931556" y="5189358"/>
                <a:ext cx="425985" cy="215444"/>
                <a:chOff x="2931556" y="5189358"/>
                <a:chExt cx="425985" cy="215444"/>
              </a:xfrm>
            </p:grpSpPr>
            <p:sp>
              <p:nvSpPr>
                <p:cNvPr id="151" name="Rectangle 150"/>
                <p:cNvSpPr/>
                <p:nvPr/>
              </p:nvSpPr>
              <p:spPr>
                <a:xfrm>
                  <a:off x="2931556" y="5195417"/>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2" name="TextBox 151"/>
                <p:cNvSpPr txBox="1"/>
                <p:nvPr/>
              </p:nvSpPr>
              <p:spPr>
                <a:xfrm>
                  <a:off x="2944523" y="5189358"/>
                  <a:ext cx="401072" cy="215444"/>
                </a:xfrm>
                <a:prstGeom prst="rect">
                  <a:avLst/>
                </a:prstGeom>
                <a:noFill/>
              </p:spPr>
              <p:txBody>
                <a:bodyPr wrap="none" rtlCol="0">
                  <a:spAutoFit/>
                </a:bodyPr>
                <a:lstStyle/>
                <a:p>
                  <a:pPr algn="ctr"/>
                  <a:r>
                    <a:rPr lang="en-US" sz="800" b="1" dirty="0" smtClean="0">
                      <a:solidFill>
                        <a:srgbClr val="1A63B3"/>
                      </a:solidFill>
                    </a:rPr>
                    <a:t>PDC</a:t>
                  </a:r>
                  <a:endParaRPr lang="en-US" sz="800" b="1" dirty="0">
                    <a:solidFill>
                      <a:srgbClr val="1A63B3"/>
                    </a:solidFill>
                  </a:endParaRPr>
                </a:p>
              </p:txBody>
            </p:sp>
          </p:grpSp>
          <p:grpSp>
            <p:nvGrpSpPr>
              <p:cNvPr id="75" name="Group 180"/>
              <p:cNvGrpSpPr/>
              <p:nvPr/>
            </p:nvGrpSpPr>
            <p:grpSpPr>
              <a:xfrm>
                <a:off x="2399010" y="5158401"/>
                <a:ext cx="444352" cy="276999"/>
                <a:chOff x="2399010" y="5158401"/>
                <a:chExt cx="444352" cy="276999"/>
              </a:xfrm>
            </p:grpSpPr>
            <p:sp>
              <p:nvSpPr>
                <p:cNvPr id="27" name="TextBox 26"/>
                <p:cNvSpPr txBox="1"/>
                <p:nvPr/>
              </p:nvSpPr>
              <p:spPr>
                <a:xfrm>
                  <a:off x="2399010" y="5158401"/>
                  <a:ext cx="444352" cy="276999"/>
                </a:xfrm>
                <a:prstGeom prst="rect">
                  <a:avLst/>
                </a:prstGeom>
                <a:noFill/>
              </p:spPr>
              <p:txBody>
                <a:bodyPr wrap="none" rtlCol="0">
                  <a:spAutoFit/>
                </a:bodyPr>
                <a:lstStyle/>
                <a:p>
                  <a:pPr algn="ctr"/>
                  <a:r>
                    <a:rPr lang="en-US" sz="600" b="1" dirty="0" err="1" smtClean="0">
                      <a:solidFill>
                        <a:srgbClr val="1A63B3"/>
                      </a:solidFill>
                    </a:rPr>
                    <a:t>Periph</a:t>
                  </a:r>
                  <a:r>
                    <a:rPr lang="en-US" sz="600" b="1" dirty="0" smtClean="0">
                      <a:solidFill>
                        <a:srgbClr val="1A63B3"/>
                      </a:solidFill>
                    </a:rPr>
                    <a:t>.</a:t>
                  </a:r>
                </a:p>
                <a:p>
                  <a:pPr algn="ctr"/>
                  <a:r>
                    <a:rPr lang="en-US" sz="600" b="1" dirty="0" smtClean="0">
                      <a:solidFill>
                        <a:srgbClr val="1A63B3"/>
                      </a:solidFill>
                    </a:rPr>
                    <a:t>Bridge</a:t>
                  </a:r>
                  <a:endParaRPr lang="en-US" sz="600" b="1" dirty="0">
                    <a:solidFill>
                      <a:srgbClr val="1A63B3"/>
                    </a:solidFill>
                  </a:endParaRPr>
                </a:p>
              </p:txBody>
            </p:sp>
            <p:sp>
              <p:nvSpPr>
                <p:cNvPr id="153" name="Rectangle 152"/>
                <p:cNvSpPr/>
                <p:nvPr/>
              </p:nvSpPr>
              <p:spPr>
                <a:xfrm>
                  <a:off x="2402918" y="5193036"/>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6" name="Group 160"/>
              <p:cNvGrpSpPr/>
              <p:nvPr/>
            </p:nvGrpSpPr>
            <p:grpSpPr>
              <a:xfrm>
                <a:off x="3271839" y="3532916"/>
                <a:ext cx="198436" cy="288997"/>
                <a:chOff x="3271839" y="3604346"/>
                <a:chExt cx="198436" cy="288997"/>
              </a:xfrm>
            </p:grpSpPr>
            <p:cxnSp>
              <p:nvCxnSpPr>
                <p:cNvPr id="66" name="Straight Arrow Connector 65"/>
                <p:cNvCxnSpPr/>
                <p:nvPr/>
              </p:nvCxnSpPr>
              <p:spPr>
                <a:xfrm flipV="1">
                  <a:off x="3271839" y="3604346"/>
                  <a:ext cx="198436" cy="866"/>
                </a:xfrm>
                <a:prstGeom prst="straightConnector1">
                  <a:avLst/>
                </a:prstGeom>
                <a:ln w="952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a:xfrm flipV="1">
                  <a:off x="3271839" y="3699596"/>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a:xfrm flipV="1">
                  <a:off x="3271839" y="3794846"/>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0" name="Straight Arrow Connector 159"/>
                <p:cNvCxnSpPr/>
                <p:nvPr/>
              </p:nvCxnSpPr>
              <p:spPr>
                <a:xfrm flipV="1">
                  <a:off x="3271839" y="3892477"/>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77" name="Group 161"/>
              <p:cNvGrpSpPr/>
              <p:nvPr/>
            </p:nvGrpSpPr>
            <p:grpSpPr>
              <a:xfrm>
                <a:off x="3271855" y="4642478"/>
                <a:ext cx="198436" cy="288997"/>
                <a:chOff x="3271839" y="3604346"/>
                <a:chExt cx="198436" cy="288997"/>
              </a:xfrm>
            </p:grpSpPr>
            <p:cxnSp>
              <p:nvCxnSpPr>
                <p:cNvPr id="163" name="Straight Arrow Connector 162"/>
                <p:cNvCxnSpPr/>
                <p:nvPr/>
              </p:nvCxnSpPr>
              <p:spPr>
                <a:xfrm flipV="1">
                  <a:off x="3271839" y="3604346"/>
                  <a:ext cx="198436" cy="866"/>
                </a:xfrm>
                <a:prstGeom prst="straightConnector1">
                  <a:avLst/>
                </a:prstGeom>
                <a:ln w="952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4" name="Straight Arrow Connector 163"/>
                <p:cNvCxnSpPr/>
                <p:nvPr/>
              </p:nvCxnSpPr>
              <p:spPr>
                <a:xfrm flipV="1">
                  <a:off x="3271839" y="3699596"/>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5" name="Straight Arrow Connector 164"/>
                <p:cNvCxnSpPr/>
                <p:nvPr/>
              </p:nvCxnSpPr>
              <p:spPr>
                <a:xfrm flipV="1">
                  <a:off x="3271839" y="3794846"/>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6" name="Straight Arrow Connector 165"/>
                <p:cNvCxnSpPr/>
                <p:nvPr/>
              </p:nvCxnSpPr>
              <p:spPr>
                <a:xfrm flipV="1">
                  <a:off x="3271839" y="3892477"/>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167" name="Straight Arrow Connector 166"/>
              <p:cNvCxnSpPr/>
              <p:nvPr/>
            </p:nvCxnSpPr>
            <p:spPr>
              <a:xfrm flipV="1">
                <a:off x="2224105" y="4063834"/>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p:nvPr/>
            </p:nvCxnSpPr>
            <p:spPr>
              <a:xfrm flipV="1">
                <a:off x="2214580" y="4432928"/>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9" name="Straight Arrow Connector 168"/>
              <p:cNvCxnSpPr/>
              <p:nvPr/>
            </p:nvCxnSpPr>
            <p:spPr>
              <a:xfrm flipV="1">
                <a:off x="2224105" y="3625684"/>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2" name="Straight Arrow Connector 171"/>
              <p:cNvCxnSpPr/>
              <p:nvPr/>
            </p:nvCxnSpPr>
            <p:spPr>
              <a:xfrm flipV="1">
                <a:off x="2219326" y="4775924"/>
                <a:ext cx="198436" cy="866"/>
              </a:xfrm>
              <a:prstGeom prst="straightConnector1">
                <a:avLst/>
              </a:prstGeom>
              <a:ln w="952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3" name="Straight Arrow Connector 172"/>
              <p:cNvCxnSpPr/>
              <p:nvPr/>
            </p:nvCxnSpPr>
            <p:spPr>
              <a:xfrm flipV="1">
                <a:off x="2219326" y="4871174"/>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4" name="Straight Arrow Connector 173"/>
              <p:cNvCxnSpPr/>
              <p:nvPr/>
            </p:nvCxnSpPr>
            <p:spPr>
              <a:xfrm flipV="1">
                <a:off x="2219326" y="4966424"/>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6" name="Straight Arrow Connector 175"/>
              <p:cNvCxnSpPr/>
              <p:nvPr/>
            </p:nvCxnSpPr>
            <p:spPr>
              <a:xfrm rot="5400000" flipV="1">
                <a:off x="2607486" y="3382797"/>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7" name="Straight Arrow Connector 176"/>
              <p:cNvCxnSpPr/>
              <p:nvPr/>
            </p:nvCxnSpPr>
            <p:spPr>
              <a:xfrm rot="5400000" flipV="1">
                <a:off x="2931336" y="3387560"/>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8" name="Straight Arrow Connector 177"/>
              <p:cNvCxnSpPr/>
              <p:nvPr/>
            </p:nvCxnSpPr>
            <p:spPr>
              <a:xfrm rot="5400000" flipV="1">
                <a:off x="3002774" y="5094915"/>
                <a:ext cx="198436" cy="866"/>
              </a:xfrm>
              <a:prstGeom prst="straightConnector1">
                <a:avLst/>
              </a:prstGeom>
              <a:ln w="9525">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9" name="Straight Arrow Connector 178"/>
              <p:cNvCxnSpPr/>
              <p:nvPr/>
            </p:nvCxnSpPr>
            <p:spPr>
              <a:xfrm rot="5400000" flipV="1">
                <a:off x="2543192" y="5094915"/>
                <a:ext cx="198436" cy="866"/>
              </a:xfrm>
              <a:prstGeom prst="straightConnector1">
                <a:avLst/>
              </a:prstGeom>
              <a:ln w="9525">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p:nvPr/>
            </p:nvCxnSpPr>
            <p:spPr>
              <a:xfrm rot="5400000" flipV="1">
                <a:off x="3000409" y="5497320"/>
                <a:ext cx="198436" cy="866"/>
              </a:xfrm>
              <a:prstGeom prst="straightConnector1">
                <a:avLst/>
              </a:prstGeom>
              <a:ln w="9525">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4" name="Straight Arrow Connector 183"/>
              <p:cNvCxnSpPr/>
              <p:nvPr/>
            </p:nvCxnSpPr>
            <p:spPr>
              <a:xfrm rot="5400000" flipV="1">
                <a:off x="2540811" y="5494965"/>
                <a:ext cx="198436" cy="866"/>
              </a:xfrm>
              <a:prstGeom prst="straightConnector1">
                <a:avLst/>
              </a:prstGeom>
              <a:ln w="9525">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78" name="Group 262"/>
              <p:cNvGrpSpPr/>
              <p:nvPr/>
            </p:nvGrpSpPr>
            <p:grpSpPr>
              <a:xfrm>
                <a:off x="1382469" y="5443107"/>
                <a:ext cx="2793564" cy="904039"/>
                <a:chOff x="1382469" y="5443107"/>
                <a:chExt cx="2793564" cy="904039"/>
              </a:xfrm>
            </p:grpSpPr>
            <p:grpSp>
              <p:nvGrpSpPr>
                <p:cNvPr id="79" name="Group 155"/>
                <p:cNvGrpSpPr/>
                <p:nvPr/>
              </p:nvGrpSpPr>
              <p:grpSpPr>
                <a:xfrm>
                  <a:off x="1382469" y="5443107"/>
                  <a:ext cx="2787100" cy="215444"/>
                  <a:chOff x="1382469" y="5269294"/>
                  <a:chExt cx="2641844" cy="215444"/>
                </a:xfrm>
              </p:grpSpPr>
              <p:sp>
                <p:nvSpPr>
                  <p:cNvPr id="154" name="Rectangle 153"/>
                  <p:cNvSpPr/>
                  <p:nvPr/>
                </p:nvSpPr>
                <p:spPr>
                  <a:xfrm>
                    <a:off x="1466850" y="5424488"/>
                    <a:ext cx="2557463" cy="45719"/>
                  </a:xfrm>
                  <a:prstGeom prst="rect">
                    <a:avLst/>
                  </a:pr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5" name="TextBox 154"/>
                  <p:cNvSpPr txBox="1"/>
                  <p:nvPr/>
                </p:nvSpPr>
                <p:spPr>
                  <a:xfrm>
                    <a:off x="1382469" y="5269294"/>
                    <a:ext cx="418704" cy="215444"/>
                  </a:xfrm>
                  <a:prstGeom prst="rect">
                    <a:avLst/>
                  </a:prstGeom>
                  <a:noFill/>
                </p:spPr>
                <p:txBody>
                  <a:bodyPr wrap="none" rtlCol="0">
                    <a:spAutoFit/>
                  </a:bodyPr>
                  <a:lstStyle/>
                  <a:p>
                    <a:pPr algn="ctr"/>
                    <a:r>
                      <a:rPr lang="en-US" sz="800" b="1" i="1" dirty="0" smtClean="0">
                        <a:solidFill>
                          <a:srgbClr val="1A63B3"/>
                        </a:solidFill>
                        <a:latin typeface="NewCenturySchlbk" pitchFamily="18" charset="0"/>
                      </a:rPr>
                      <a:t>APB</a:t>
                    </a:r>
                    <a:endParaRPr lang="en-US" sz="800" b="1" i="1" dirty="0">
                      <a:solidFill>
                        <a:srgbClr val="1A63B3"/>
                      </a:solidFill>
                      <a:latin typeface="NewCenturySchlbk" pitchFamily="18" charset="0"/>
                    </a:endParaRPr>
                  </a:p>
                </p:txBody>
              </p:sp>
            </p:grpSp>
            <p:grpSp>
              <p:nvGrpSpPr>
                <p:cNvPr id="80" name="Group 194"/>
                <p:cNvGrpSpPr/>
                <p:nvPr/>
              </p:nvGrpSpPr>
              <p:grpSpPr>
                <a:xfrm>
                  <a:off x="2266201" y="5686408"/>
                  <a:ext cx="503664" cy="215444"/>
                  <a:chOff x="1430376" y="5679264"/>
                  <a:chExt cx="503664" cy="215444"/>
                </a:xfrm>
              </p:grpSpPr>
              <p:sp>
                <p:nvSpPr>
                  <p:cNvPr id="196" name="Rectangle 195"/>
                  <p:cNvSpPr/>
                  <p:nvPr/>
                </p:nvSpPr>
                <p:spPr>
                  <a:xfrm>
                    <a:off x="1466691" y="5684461"/>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97" name="TextBox 196"/>
                  <p:cNvSpPr txBox="1"/>
                  <p:nvPr/>
                </p:nvSpPr>
                <p:spPr>
                  <a:xfrm>
                    <a:off x="1430376" y="5679264"/>
                    <a:ext cx="503664" cy="215444"/>
                  </a:xfrm>
                  <a:prstGeom prst="rect">
                    <a:avLst/>
                  </a:prstGeom>
                  <a:noFill/>
                </p:spPr>
                <p:txBody>
                  <a:bodyPr wrap="none" rtlCol="0">
                    <a:spAutoFit/>
                  </a:bodyPr>
                  <a:lstStyle/>
                  <a:p>
                    <a:pPr algn="ctr"/>
                    <a:r>
                      <a:rPr lang="en-US" sz="800" b="1" dirty="0" smtClean="0">
                        <a:solidFill>
                          <a:srgbClr val="1A63B3"/>
                        </a:solidFill>
                      </a:rPr>
                      <a:t>TIMER</a:t>
                    </a:r>
                    <a:endParaRPr lang="en-US" sz="800" b="1" dirty="0">
                      <a:solidFill>
                        <a:srgbClr val="1A63B3"/>
                      </a:solidFill>
                    </a:endParaRPr>
                  </a:p>
                </p:txBody>
              </p:sp>
            </p:grpSp>
            <p:grpSp>
              <p:nvGrpSpPr>
                <p:cNvPr id="81" name="Group 197"/>
                <p:cNvGrpSpPr/>
                <p:nvPr/>
              </p:nvGrpSpPr>
              <p:grpSpPr>
                <a:xfrm>
                  <a:off x="2763035" y="5688789"/>
                  <a:ext cx="514885" cy="215444"/>
                  <a:chOff x="1424766" y="5679264"/>
                  <a:chExt cx="514885" cy="215444"/>
                </a:xfrm>
              </p:grpSpPr>
              <p:sp>
                <p:nvSpPr>
                  <p:cNvPr id="199" name="Rectangle 198"/>
                  <p:cNvSpPr/>
                  <p:nvPr/>
                </p:nvSpPr>
                <p:spPr>
                  <a:xfrm>
                    <a:off x="1466691" y="5684461"/>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00" name="TextBox 199"/>
                  <p:cNvSpPr txBox="1"/>
                  <p:nvPr/>
                </p:nvSpPr>
                <p:spPr>
                  <a:xfrm>
                    <a:off x="1424766" y="5679264"/>
                    <a:ext cx="514885" cy="215444"/>
                  </a:xfrm>
                  <a:prstGeom prst="rect">
                    <a:avLst/>
                  </a:prstGeom>
                  <a:noFill/>
                </p:spPr>
                <p:txBody>
                  <a:bodyPr wrap="none" rtlCol="0">
                    <a:spAutoFit/>
                  </a:bodyPr>
                  <a:lstStyle/>
                  <a:p>
                    <a:pPr algn="ctr"/>
                    <a:r>
                      <a:rPr lang="en-US" sz="800" b="1" dirty="0" smtClean="0">
                        <a:solidFill>
                          <a:srgbClr val="1A63B3"/>
                        </a:solidFill>
                      </a:rPr>
                      <a:t>WDOG</a:t>
                    </a:r>
                    <a:endParaRPr lang="en-US" sz="800" b="1" dirty="0">
                      <a:solidFill>
                        <a:srgbClr val="1A63B3"/>
                      </a:solidFill>
                    </a:endParaRPr>
                  </a:p>
                </p:txBody>
              </p:sp>
            </p:grpSp>
            <p:sp>
              <p:nvSpPr>
                <p:cNvPr id="201" name="Rectangle 200"/>
                <p:cNvSpPr/>
                <p:nvPr/>
              </p:nvSpPr>
              <p:spPr>
                <a:xfrm>
                  <a:off x="2197901" y="5936456"/>
                  <a:ext cx="1226344" cy="95250"/>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2" name="Group 243"/>
                <p:cNvGrpSpPr/>
                <p:nvPr/>
              </p:nvGrpSpPr>
              <p:grpSpPr>
                <a:xfrm>
                  <a:off x="1450390" y="5641181"/>
                  <a:ext cx="687973" cy="701203"/>
                  <a:chOff x="1450390" y="5641181"/>
                  <a:chExt cx="687973" cy="701203"/>
                </a:xfrm>
              </p:grpSpPr>
              <p:grpSp>
                <p:nvGrpSpPr>
                  <p:cNvPr id="83" name="Group 187"/>
                  <p:cNvGrpSpPr/>
                  <p:nvPr/>
                </p:nvGrpSpPr>
                <p:grpSpPr>
                  <a:xfrm>
                    <a:off x="1466691" y="5679264"/>
                    <a:ext cx="425985" cy="215444"/>
                    <a:chOff x="1466691" y="5679264"/>
                    <a:chExt cx="425985" cy="215444"/>
                  </a:xfrm>
                </p:grpSpPr>
                <p:sp>
                  <p:nvSpPr>
                    <p:cNvPr id="185" name="Rectangle 184"/>
                    <p:cNvSpPr/>
                    <p:nvPr/>
                  </p:nvSpPr>
                  <p:spPr>
                    <a:xfrm>
                      <a:off x="1466691" y="5684461"/>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87" name="TextBox 186"/>
                    <p:cNvSpPr txBox="1"/>
                    <p:nvPr/>
                  </p:nvSpPr>
                  <p:spPr>
                    <a:xfrm>
                      <a:off x="1506519" y="5679264"/>
                      <a:ext cx="351378" cy="215444"/>
                    </a:xfrm>
                    <a:prstGeom prst="rect">
                      <a:avLst/>
                    </a:prstGeom>
                    <a:noFill/>
                  </p:spPr>
                  <p:txBody>
                    <a:bodyPr wrap="none" rtlCol="0">
                      <a:spAutoFit/>
                    </a:bodyPr>
                    <a:lstStyle/>
                    <a:p>
                      <a:pPr algn="ctr"/>
                      <a:r>
                        <a:rPr lang="en-US" sz="800" b="1" dirty="0" smtClean="0">
                          <a:solidFill>
                            <a:srgbClr val="1A63B3"/>
                          </a:solidFill>
                        </a:rPr>
                        <a:t>SPI</a:t>
                      </a:r>
                      <a:endParaRPr lang="en-US" sz="800" b="1" dirty="0">
                        <a:solidFill>
                          <a:srgbClr val="1A63B3"/>
                        </a:solidFill>
                      </a:endParaRPr>
                    </a:p>
                  </p:txBody>
                </p:sp>
              </p:grpSp>
              <p:grpSp>
                <p:nvGrpSpPr>
                  <p:cNvPr id="84" name="Group 188"/>
                  <p:cNvGrpSpPr/>
                  <p:nvPr/>
                </p:nvGrpSpPr>
                <p:grpSpPr>
                  <a:xfrm>
                    <a:off x="1466707" y="5903094"/>
                    <a:ext cx="425985" cy="215444"/>
                    <a:chOff x="1466691" y="5679264"/>
                    <a:chExt cx="425985" cy="215444"/>
                  </a:xfrm>
                </p:grpSpPr>
                <p:sp>
                  <p:nvSpPr>
                    <p:cNvPr id="190" name="Rectangle 189"/>
                    <p:cNvSpPr/>
                    <p:nvPr/>
                  </p:nvSpPr>
                  <p:spPr>
                    <a:xfrm>
                      <a:off x="1466691" y="5684461"/>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91" name="TextBox 190"/>
                    <p:cNvSpPr txBox="1"/>
                    <p:nvPr/>
                  </p:nvSpPr>
                  <p:spPr>
                    <a:xfrm>
                      <a:off x="1496099" y="5679264"/>
                      <a:ext cx="372218" cy="215444"/>
                    </a:xfrm>
                    <a:prstGeom prst="rect">
                      <a:avLst/>
                    </a:prstGeom>
                    <a:noFill/>
                  </p:spPr>
                  <p:txBody>
                    <a:bodyPr wrap="none" rtlCol="0">
                      <a:spAutoFit/>
                    </a:bodyPr>
                    <a:lstStyle/>
                    <a:p>
                      <a:pPr algn="ctr"/>
                      <a:r>
                        <a:rPr lang="en-US" sz="800" b="1" dirty="0" smtClean="0">
                          <a:solidFill>
                            <a:srgbClr val="1A63B3"/>
                          </a:solidFill>
                        </a:rPr>
                        <a:t>TWI</a:t>
                      </a:r>
                      <a:endParaRPr lang="en-US" sz="800" b="1" dirty="0">
                        <a:solidFill>
                          <a:srgbClr val="1A63B3"/>
                        </a:solidFill>
                      </a:endParaRPr>
                    </a:p>
                  </p:txBody>
                </p:sp>
              </p:grpSp>
              <p:grpSp>
                <p:nvGrpSpPr>
                  <p:cNvPr id="85" name="Group 191"/>
                  <p:cNvGrpSpPr/>
                  <p:nvPr/>
                </p:nvGrpSpPr>
                <p:grpSpPr>
                  <a:xfrm>
                    <a:off x="1450390" y="6126940"/>
                    <a:ext cx="468398" cy="215444"/>
                    <a:chOff x="1448009" y="5679264"/>
                    <a:chExt cx="468398" cy="215444"/>
                  </a:xfrm>
                </p:grpSpPr>
                <p:sp>
                  <p:nvSpPr>
                    <p:cNvPr id="193" name="Rectangle 192"/>
                    <p:cNvSpPr/>
                    <p:nvPr/>
                  </p:nvSpPr>
                  <p:spPr>
                    <a:xfrm>
                      <a:off x="1466691" y="5684461"/>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94" name="TextBox 193"/>
                    <p:cNvSpPr txBox="1"/>
                    <p:nvPr/>
                  </p:nvSpPr>
                  <p:spPr>
                    <a:xfrm>
                      <a:off x="1448009" y="5679264"/>
                      <a:ext cx="468398" cy="215444"/>
                    </a:xfrm>
                    <a:prstGeom prst="rect">
                      <a:avLst/>
                    </a:prstGeom>
                    <a:noFill/>
                  </p:spPr>
                  <p:txBody>
                    <a:bodyPr wrap="none" rtlCol="0">
                      <a:spAutoFit/>
                    </a:bodyPr>
                    <a:lstStyle/>
                    <a:p>
                      <a:pPr algn="ctr"/>
                      <a:r>
                        <a:rPr lang="en-US" sz="800" b="1" dirty="0" smtClean="0">
                          <a:solidFill>
                            <a:srgbClr val="1A63B3"/>
                          </a:solidFill>
                        </a:rPr>
                        <a:t>UART</a:t>
                      </a:r>
                      <a:endParaRPr lang="en-US" sz="800" b="1" dirty="0">
                        <a:solidFill>
                          <a:srgbClr val="1A63B3"/>
                        </a:solidFill>
                      </a:endParaRPr>
                    </a:p>
                  </p:txBody>
                </p:sp>
              </p:grpSp>
              <p:cxnSp>
                <p:nvCxnSpPr>
                  <p:cNvPr id="202" name="Straight Arrow Connector 201"/>
                  <p:cNvCxnSpPr/>
                  <p:nvPr/>
                </p:nvCxnSpPr>
                <p:spPr>
                  <a:xfrm flipH="1">
                    <a:off x="1895132" y="5781675"/>
                    <a:ext cx="133693" cy="1060"/>
                  </a:xfrm>
                  <a:prstGeom prst="straightConnector1">
                    <a:avLst/>
                  </a:prstGeom>
                  <a:ln w="9525">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5" name="Straight Arrow Connector 204"/>
                  <p:cNvCxnSpPr/>
                  <p:nvPr/>
                </p:nvCxnSpPr>
                <p:spPr>
                  <a:xfrm flipH="1">
                    <a:off x="1890371" y="6003131"/>
                    <a:ext cx="186079" cy="1060"/>
                  </a:xfrm>
                  <a:prstGeom prst="straightConnector1">
                    <a:avLst/>
                  </a:prstGeom>
                  <a:ln w="9525">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7" name="Straight Arrow Connector 206"/>
                  <p:cNvCxnSpPr/>
                  <p:nvPr/>
                </p:nvCxnSpPr>
                <p:spPr>
                  <a:xfrm flipH="1" flipV="1">
                    <a:off x="1895135" y="6228028"/>
                    <a:ext cx="243228" cy="1322"/>
                  </a:xfrm>
                  <a:prstGeom prst="straightConnector1">
                    <a:avLst/>
                  </a:prstGeom>
                  <a:ln w="9525">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flipV="1">
                    <a:off x="2026444" y="5645944"/>
                    <a:ext cx="0" cy="13573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flipV="1">
                    <a:off x="2071688" y="5641181"/>
                    <a:ext cx="0" cy="3643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flipH="1" flipV="1">
                    <a:off x="2131218" y="5645944"/>
                    <a:ext cx="4763" cy="581025"/>
                  </a:xfrm>
                  <a:prstGeom prst="line">
                    <a:avLst/>
                  </a:prstGeom>
                </p:spPr>
                <p:style>
                  <a:lnRef idx="1">
                    <a:schemeClr val="accent1"/>
                  </a:lnRef>
                  <a:fillRef idx="0">
                    <a:schemeClr val="accent1"/>
                  </a:fillRef>
                  <a:effectRef idx="0">
                    <a:schemeClr val="accent1"/>
                  </a:effectRef>
                  <a:fontRef idx="minor">
                    <a:schemeClr val="tx1"/>
                  </a:fontRef>
                </p:style>
              </p:cxnSp>
            </p:grpSp>
            <p:sp>
              <p:nvSpPr>
                <p:cNvPr id="219" name="TextBox 218"/>
                <p:cNvSpPr txBox="1"/>
                <p:nvPr/>
              </p:nvSpPr>
              <p:spPr>
                <a:xfrm>
                  <a:off x="2548794" y="5890310"/>
                  <a:ext cx="476412" cy="184666"/>
                </a:xfrm>
                <a:prstGeom prst="rect">
                  <a:avLst/>
                </a:prstGeom>
                <a:noFill/>
              </p:spPr>
              <p:txBody>
                <a:bodyPr wrap="none" rtlCol="0">
                  <a:spAutoFit/>
                </a:bodyPr>
                <a:lstStyle/>
                <a:p>
                  <a:pPr algn="ctr"/>
                  <a:r>
                    <a:rPr lang="en-US" sz="600" b="1" dirty="0" smtClean="0">
                      <a:solidFill>
                        <a:srgbClr val="1A63B3"/>
                      </a:solidFill>
                    </a:rPr>
                    <a:t>Sys Ctrl</a:t>
                  </a:r>
                  <a:endParaRPr lang="en-US" sz="600" b="1" dirty="0">
                    <a:solidFill>
                      <a:srgbClr val="1A63B3"/>
                    </a:solidFill>
                  </a:endParaRPr>
                </a:p>
              </p:txBody>
            </p:sp>
            <p:sp>
              <p:nvSpPr>
                <p:cNvPr id="221" name="Rectangle 220"/>
                <p:cNvSpPr/>
                <p:nvPr/>
              </p:nvSpPr>
              <p:spPr>
                <a:xfrm>
                  <a:off x="2197744" y="6060698"/>
                  <a:ext cx="259713"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22" name="TextBox 221"/>
                <p:cNvSpPr txBox="1"/>
                <p:nvPr/>
              </p:nvSpPr>
              <p:spPr>
                <a:xfrm>
                  <a:off x="2140577" y="6057882"/>
                  <a:ext cx="383438" cy="200055"/>
                </a:xfrm>
                <a:prstGeom prst="rect">
                  <a:avLst/>
                </a:prstGeom>
                <a:noFill/>
              </p:spPr>
              <p:txBody>
                <a:bodyPr wrap="none" rtlCol="0">
                  <a:spAutoFit/>
                </a:bodyPr>
                <a:lstStyle/>
                <a:p>
                  <a:pPr algn="ctr"/>
                  <a:r>
                    <a:rPr lang="en-US" sz="700" b="1" dirty="0" smtClean="0">
                      <a:solidFill>
                        <a:srgbClr val="1A63B3"/>
                      </a:solidFill>
                    </a:rPr>
                    <a:t>PMC</a:t>
                  </a:r>
                  <a:endParaRPr lang="en-US" sz="700" b="1" dirty="0">
                    <a:solidFill>
                      <a:srgbClr val="1A63B3"/>
                    </a:solidFill>
                  </a:endParaRPr>
                </a:p>
              </p:txBody>
            </p:sp>
            <p:sp>
              <p:nvSpPr>
                <p:cNvPr id="223" name="Rectangle 222"/>
                <p:cNvSpPr/>
                <p:nvPr/>
              </p:nvSpPr>
              <p:spPr>
                <a:xfrm>
                  <a:off x="2521592" y="6060698"/>
                  <a:ext cx="259713"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24" name="Rectangle 223"/>
                <p:cNvSpPr/>
                <p:nvPr/>
              </p:nvSpPr>
              <p:spPr>
                <a:xfrm>
                  <a:off x="2840678" y="6063079"/>
                  <a:ext cx="259713"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25" name="Rectangle 224"/>
                <p:cNvSpPr/>
                <p:nvPr/>
              </p:nvSpPr>
              <p:spPr>
                <a:xfrm>
                  <a:off x="3159766" y="6060699"/>
                  <a:ext cx="259713"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26" name="TextBox 225"/>
                <p:cNvSpPr txBox="1"/>
                <p:nvPr/>
              </p:nvSpPr>
              <p:spPr>
                <a:xfrm>
                  <a:off x="2479723" y="6057881"/>
                  <a:ext cx="338554" cy="200055"/>
                </a:xfrm>
                <a:prstGeom prst="rect">
                  <a:avLst/>
                </a:prstGeom>
                <a:noFill/>
              </p:spPr>
              <p:txBody>
                <a:bodyPr wrap="none" rtlCol="0">
                  <a:spAutoFit/>
                </a:bodyPr>
                <a:lstStyle/>
                <a:p>
                  <a:pPr algn="ctr"/>
                  <a:r>
                    <a:rPr lang="en-US" sz="700" b="1" dirty="0" smtClean="0">
                      <a:solidFill>
                        <a:srgbClr val="1A63B3"/>
                      </a:solidFill>
                    </a:rPr>
                    <a:t>AIC</a:t>
                  </a:r>
                  <a:endParaRPr lang="en-US" sz="700" b="1" dirty="0">
                    <a:solidFill>
                      <a:srgbClr val="1A63B3"/>
                    </a:solidFill>
                  </a:endParaRPr>
                </a:p>
              </p:txBody>
            </p:sp>
            <p:sp>
              <p:nvSpPr>
                <p:cNvPr id="227" name="TextBox 226"/>
                <p:cNvSpPr txBox="1"/>
                <p:nvPr/>
              </p:nvSpPr>
              <p:spPr>
                <a:xfrm>
                  <a:off x="2765124" y="6060263"/>
                  <a:ext cx="410689" cy="200055"/>
                </a:xfrm>
                <a:prstGeom prst="rect">
                  <a:avLst/>
                </a:prstGeom>
                <a:noFill/>
              </p:spPr>
              <p:txBody>
                <a:bodyPr wrap="none" rtlCol="0">
                  <a:spAutoFit/>
                </a:bodyPr>
                <a:lstStyle/>
                <a:p>
                  <a:pPr algn="ctr"/>
                  <a:r>
                    <a:rPr lang="en-US" sz="700" b="1" dirty="0" smtClean="0">
                      <a:solidFill>
                        <a:srgbClr val="1A63B3"/>
                      </a:solidFill>
                    </a:rPr>
                    <a:t>GPIO</a:t>
                  </a:r>
                  <a:endParaRPr lang="en-US" sz="700" b="1" dirty="0">
                    <a:solidFill>
                      <a:srgbClr val="1A63B3"/>
                    </a:solidFill>
                  </a:endParaRPr>
                </a:p>
              </p:txBody>
            </p:sp>
            <p:sp>
              <p:nvSpPr>
                <p:cNvPr id="228" name="TextBox 227"/>
                <p:cNvSpPr txBox="1"/>
                <p:nvPr/>
              </p:nvSpPr>
              <p:spPr>
                <a:xfrm>
                  <a:off x="3110640" y="6060262"/>
                  <a:ext cx="362599" cy="200055"/>
                </a:xfrm>
                <a:prstGeom prst="rect">
                  <a:avLst/>
                </a:prstGeom>
                <a:noFill/>
              </p:spPr>
              <p:txBody>
                <a:bodyPr wrap="none" rtlCol="0">
                  <a:spAutoFit/>
                </a:bodyPr>
                <a:lstStyle/>
                <a:p>
                  <a:pPr algn="ctr"/>
                  <a:r>
                    <a:rPr lang="en-US" sz="700" b="1" dirty="0" smtClean="0">
                      <a:solidFill>
                        <a:srgbClr val="1A63B3"/>
                      </a:solidFill>
                    </a:rPr>
                    <a:t>RST</a:t>
                  </a:r>
                  <a:endParaRPr lang="en-US" sz="700" b="1" dirty="0">
                    <a:solidFill>
                      <a:srgbClr val="1A63B3"/>
                    </a:solidFill>
                  </a:endParaRPr>
                </a:p>
              </p:txBody>
            </p:sp>
            <p:grpSp>
              <p:nvGrpSpPr>
                <p:cNvPr id="86" name="Group 261"/>
                <p:cNvGrpSpPr/>
                <p:nvPr/>
              </p:nvGrpSpPr>
              <p:grpSpPr>
                <a:xfrm>
                  <a:off x="3740767" y="5684026"/>
                  <a:ext cx="435266" cy="663120"/>
                  <a:chOff x="3740767" y="5684026"/>
                  <a:chExt cx="435266" cy="663120"/>
                </a:xfrm>
              </p:grpSpPr>
              <p:grpSp>
                <p:nvGrpSpPr>
                  <p:cNvPr id="87" name="Group 187"/>
                  <p:cNvGrpSpPr/>
                  <p:nvPr/>
                </p:nvGrpSpPr>
                <p:grpSpPr>
                  <a:xfrm>
                    <a:off x="3740767" y="5684026"/>
                    <a:ext cx="425985" cy="215444"/>
                    <a:chOff x="1466691" y="5679264"/>
                    <a:chExt cx="425985" cy="215444"/>
                  </a:xfrm>
                </p:grpSpPr>
                <p:sp>
                  <p:nvSpPr>
                    <p:cNvPr id="259" name="Rectangle 258"/>
                    <p:cNvSpPr/>
                    <p:nvPr/>
                  </p:nvSpPr>
                  <p:spPr>
                    <a:xfrm>
                      <a:off x="1466691" y="5684461"/>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60" name="TextBox 259"/>
                    <p:cNvSpPr txBox="1"/>
                    <p:nvPr/>
                  </p:nvSpPr>
                  <p:spPr>
                    <a:xfrm>
                      <a:off x="1479268" y="5679264"/>
                      <a:ext cx="405880" cy="215444"/>
                    </a:xfrm>
                    <a:prstGeom prst="rect">
                      <a:avLst/>
                    </a:prstGeom>
                    <a:noFill/>
                  </p:spPr>
                  <p:txBody>
                    <a:bodyPr wrap="none" rtlCol="0">
                      <a:spAutoFit/>
                    </a:bodyPr>
                    <a:lstStyle/>
                    <a:p>
                      <a:pPr algn="ctr"/>
                      <a:r>
                        <a:rPr lang="en-US" sz="800" b="1" dirty="0" smtClean="0">
                          <a:solidFill>
                            <a:srgbClr val="1A63B3"/>
                          </a:solidFill>
                        </a:rPr>
                        <a:t>ADC</a:t>
                      </a:r>
                      <a:endParaRPr lang="en-US" sz="800" b="1" dirty="0">
                        <a:solidFill>
                          <a:srgbClr val="1A63B3"/>
                        </a:solidFill>
                      </a:endParaRPr>
                    </a:p>
                  </p:txBody>
                </p:sp>
              </p:grpSp>
              <p:grpSp>
                <p:nvGrpSpPr>
                  <p:cNvPr id="88" name="Group 188"/>
                  <p:cNvGrpSpPr/>
                  <p:nvPr/>
                </p:nvGrpSpPr>
                <p:grpSpPr>
                  <a:xfrm>
                    <a:off x="3740783" y="5907856"/>
                    <a:ext cx="425985" cy="215444"/>
                    <a:chOff x="1466691" y="5679264"/>
                    <a:chExt cx="425985" cy="215444"/>
                  </a:xfrm>
                </p:grpSpPr>
                <p:sp>
                  <p:nvSpPr>
                    <p:cNvPr id="257" name="Rectangle 256"/>
                    <p:cNvSpPr/>
                    <p:nvPr/>
                  </p:nvSpPr>
                  <p:spPr>
                    <a:xfrm>
                      <a:off x="1466691" y="5684461"/>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8" name="TextBox 257"/>
                    <p:cNvSpPr txBox="1"/>
                    <p:nvPr/>
                  </p:nvSpPr>
                  <p:spPr>
                    <a:xfrm>
                      <a:off x="1479268" y="5679264"/>
                      <a:ext cx="405880" cy="215444"/>
                    </a:xfrm>
                    <a:prstGeom prst="rect">
                      <a:avLst/>
                    </a:prstGeom>
                    <a:noFill/>
                  </p:spPr>
                  <p:txBody>
                    <a:bodyPr wrap="none" rtlCol="0">
                      <a:spAutoFit/>
                    </a:bodyPr>
                    <a:lstStyle/>
                    <a:p>
                      <a:pPr algn="ctr"/>
                      <a:r>
                        <a:rPr lang="en-US" sz="800" b="1" dirty="0" smtClean="0">
                          <a:solidFill>
                            <a:srgbClr val="1A63B3"/>
                          </a:solidFill>
                        </a:rPr>
                        <a:t>DAC</a:t>
                      </a:r>
                      <a:endParaRPr lang="en-US" sz="800" b="1" dirty="0">
                        <a:solidFill>
                          <a:srgbClr val="1A63B3"/>
                        </a:solidFill>
                      </a:endParaRPr>
                    </a:p>
                  </p:txBody>
                </p:sp>
              </p:grpSp>
              <p:grpSp>
                <p:nvGrpSpPr>
                  <p:cNvPr id="89" name="Group 191"/>
                  <p:cNvGrpSpPr/>
                  <p:nvPr/>
                </p:nvGrpSpPr>
                <p:grpSpPr>
                  <a:xfrm>
                    <a:off x="3741298" y="6131702"/>
                    <a:ext cx="434735" cy="215444"/>
                    <a:chOff x="1464841" y="5679264"/>
                    <a:chExt cx="434735" cy="215444"/>
                  </a:xfrm>
                </p:grpSpPr>
                <p:sp>
                  <p:nvSpPr>
                    <p:cNvPr id="255" name="Rectangle 254"/>
                    <p:cNvSpPr/>
                    <p:nvPr/>
                  </p:nvSpPr>
                  <p:spPr>
                    <a:xfrm>
                      <a:off x="1466691" y="5684461"/>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6" name="TextBox 255"/>
                    <p:cNvSpPr txBox="1"/>
                    <p:nvPr/>
                  </p:nvSpPr>
                  <p:spPr>
                    <a:xfrm>
                      <a:off x="1464841" y="5679264"/>
                      <a:ext cx="434735" cy="215444"/>
                    </a:xfrm>
                    <a:prstGeom prst="rect">
                      <a:avLst/>
                    </a:prstGeom>
                    <a:noFill/>
                  </p:spPr>
                  <p:txBody>
                    <a:bodyPr wrap="none" rtlCol="0">
                      <a:spAutoFit/>
                    </a:bodyPr>
                    <a:lstStyle/>
                    <a:p>
                      <a:pPr algn="ctr"/>
                      <a:r>
                        <a:rPr lang="en-US" sz="800" b="1" dirty="0" smtClean="0">
                          <a:solidFill>
                            <a:srgbClr val="1A63B3"/>
                          </a:solidFill>
                        </a:rPr>
                        <a:t>PWM</a:t>
                      </a:r>
                      <a:endParaRPr lang="en-US" sz="800" b="1" dirty="0">
                        <a:solidFill>
                          <a:srgbClr val="1A63B3"/>
                        </a:solidFill>
                      </a:endParaRPr>
                    </a:p>
                  </p:txBody>
                </p:sp>
              </p:grpSp>
            </p:grpSp>
            <p:grpSp>
              <p:nvGrpSpPr>
                <p:cNvPr id="90" name="Group 260"/>
                <p:cNvGrpSpPr/>
                <p:nvPr/>
              </p:nvGrpSpPr>
              <p:grpSpPr>
                <a:xfrm flipH="1">
                  <a:off x="3495386" y="5641181"/>
                  <a:ext cx="247992" cy="588169"/>
                  <a:chOff x="3993015" y="5645943"/>
                  <a:chExt cx="247992" cy="588169"/>
                </a:xfrm>
              </p:grpSpPr>
              <p:cxnSp>
                <p:nvCxnSpPr>
                  <p:cNvPr id="249" name="Straight Arrow Connector 248"/>
                  <p:cNvCxnSpPr/>
                  <p:nvPr/>
                </p:nvCxnSpPr>
                <p:spPr>
                  <a:xfrm flipH="1">
                    <a:off x="3997776" y="5786437"/>
                    <a:ext cx="133693" cy="1060"/>
                  </a:xfrm>
                  <a:prstGeom prst="straightConnector1">
                    <a:avLst/>
                  </a:prstGeom>
                  <a:ln w="9525">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0" name="Straight Arrow Connector 249"/>
                  <p:cNvCxnSpPr/>
                  <p:nvPr/>
                </p:nvCxnSpPr>
                <p:spPr>
                  <a:xfrm flipH="1">
                    <a:off x="3993015" y="6007893"/>
                    <a:ext cx="186079" cy="1060"/>
                  </a:xfrm>
                  <a:prstGeom prst="straightConnector1">
                    <a:avLst/>
                  </a:prstGeom>
                  <a:ln w="9525">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1" name="Straight Arrow Connector 250"/>
                  <p:cNvCxnSpPr/>
                  <p:nvPr/>
                </p:nvCxnSpPr>
                <p:spPr>
                  <a:xfrm flipH="1" flipV="1">
                    <a:off x="3997779" y="6232790"/>
                    <a:ext cx="243228" cy="1322"/>
                  </a:xfrm>
                  <a:prstGeom prst="straightConnector1">
                    <a:avLst/>
                  </a:prstGeom>
                  <a:ln w="9525">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flipV="1">
                    <a:off x="4129088" y="5650706"/>
                    <a:ext cx="0" cy="135731"/>
                  </a:xfrm>
                  <a:prstGeom prst="line">
                    <a:avLst/>
                  </a:prstGeom>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flipV="1">
                    <a:off x="4174332" y="5645943"/>
                    <a:ext cx="0" cy="3643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flipH="1" flipV="1">
                    <a:off x="4233862" y="5650706"/>
                    <a:ext cx="4763" cy="581025"/>
                  </a:xfrm>
                  <a:prstGeom prst="line">
                    <a:avLst/>
                  </a:prstGeom>
                </p:spPr>
                <p:style>
                  <a:lnRef idx="1">
                    <a:schemeClr val="accent1"/>
                  </a:lnRef>
                  <a:fillRef idx="0">
                    <a:schemeClr val="accent1"/>
                  </a:fillRef>
                  <a:effectRef idx="0">
                    <a:schemeClr val="accent1"/>
                  </a:effectRef>
                  <a:fontRef idx="minor">
                    <a:schemeClr val="tx1"/>
                  </a:fontRef>
                </p:style>
              </p:cxnSp>
            </p:grpSp>
          </p:grpSp>
        </p:grpSp>
        <p:sp>
          <p:nvSpPr>
            <p:cNvPr id="266" name="Rounded Rectangle 265"/>
            <p:cNvSpPr/>
            <p:nvPr/>
          </p:nvSpPr>
          <p:spPr>
            <a:xfrm>
              <a:off x="1200150" y="2330450"/>
              <a:ext cx="3219450" cy="4184650"/>
            </a:xfrm>
            <a:prstGeom prst="round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37" name="Right Arrow 436"/>
          <p:cNvSpPr/>
          <p:nvPr/>
        </p:nvSpPr>
        <p:spPr>
          <a:xfrm rot="20067851">
            <a:off x="4529324" y="1389601"/>
            <a:ext cx="799136" cy="69055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1" name="Group 601"/>
          <p:cNvGrpSpPr/>
          <p:nvPr/>
        </p:nvGrpSpPr>
        <p:grpSpPr>
          <a:xfrm>
            <a:off x="5608320" y="2773680"/>
            <a:ext cx="3177539" cy="3479483"/>
            <a:chOff x="4476749" y="3529013"/>
            <a:chExt cx="2800351" cy="3200400"/>
          </a:xfrm>
        </p:grpSpPr>
        <p:sp>
          <p:nvSpPr>
            <p:cNvPr id="443" name="Rounded Rectangle 442"/>
            <p:cNvSpPr/>
            <p:nvPr/>
          </p:nvSpPr>
          <p:spPr>
            <a:xfrm>
              <a:off x="5585804" y="4705657"/>
              <a:ext cx="864394" cy="642632"/>
            </a:xfrm>
            <a:prstGeom prst="roundRect">
              <a:avLst/>
            </a:prstGeom>
            <a:solidFill>
              <a:schemeClr val="bg1">
                <a:lumMod val="8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44" name="Rounded Rectangle 443"/>
            <p:cNvSpPr/>
            <p:nvPr/>
          </p:nvSpPr>
          <p:spPr>
            <a:xfrm>
              <a:off x="5509081" y="3714269"/>
              <a:ext cx="1027854" cy="906772"/>
            </a:xfrm>
            <a:prstGeom prst="roundRect">
              <a:avLst/>
            </a:prstGeom>
            <a:solidFill>
              <a:schemeClr val="accent6">
                <a:lumMod val="20000"/>
                <a:lumOff val="8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45" name="TextBox 444"/>
            <p:cNvSpPr txBox="1"/>
            <p:nvPr/>
          </p:nvSpPr>
          <p:spPr>
            <a:xfrm>
              <a:off x="5631642" y="4797792"/>
              <a:ext cx="763350" cy="461665"/>
            </a:xfrm>
            <a:prstGeom prst="rect">
              <a:avLst/>
            </a:prstGeom>
            <a:noFill/>
          </p:spPr>
          <p:txBody>
            <a:bodyPr wrap="none" rtlCol="0">
              <a:spAutoFit/>
            </a:bodyPr>
            <a:lstStyle/>
            <a:p>
              <a:pPr algn="ctr"/>
              <a:r>
                <a:rPr lang="en-US" sz="800" b="1" dirty="0" smtClean="0">
                  <a:solidFill>
                    <a:srgbClr val="1A63B3"/>
                  </a:solidFill>
                </a:rPr>
                <a:t>Multi</a:t>
              </a:r>
            </a:p>
            <a:p>
              <a:pPr algn="ctr"/>
              <a:r>
                <a:rPr lang="en-US" sz="800" b="1" dirty="0" smtClean="0">
                  <a:solidFill>
                    <a:srgbClr val="1A63B3"/>
                  </a:solidFill>
                </a:rPr>
                <a:t>AHB</a:t>
              </a:r>
            </a:p>
            <a:p>
              <a:pPr algn="ctr"/>
              <a:r>
                <a:rPr lang="en-US" sz="800" b="1" dirty="0" smtClean="0">
                  <a:solidFill>
                    <a:srgbClr val="1A63B3"/>
                  </a:solidFill>
                </a:rPr>
                <a:t>Bus system</a:t>
              </a:r>
              <a:endParaRPr lang="en-US" sz="800" b="1" dirty="0">
                <a:solidFill>
                  <a:srgbClr val="1A63B3"/>
                </a:solidFill>
              </a:endParaRPr>
            </a:p>
          </p:txBody>
        </p:sp>
        <p:grpSp>
          <p:nvGrpSpPr>
            <p:cNvPr id="92" name="Group 24"/>
            <p:cNvGrpSpPr/>
            <p:nvPr/>
          </p:nvGrpSpPr>
          <p:grpSpPr>
            <a:xfrm>
              <a:off x="5497425" y="3769197"/>
              <a:ext cx="1047943" cy="832954"/>
              <a:chOff x="1502936" y="1352390"/>
              <a:chExt cx="609376" cy="430917"/>
            </a:xfrm>
          </p:grpSpPr>
          <p:sp>
            <p:nvSpPr>
              <p:cNvPr id="587" name="Rectangle 5"/>
              <p:cNvSpPr/>
              <p:nvPr/>
            </p:nvSpPr>
            <p:spPr>
              <a:xfrm>
                <a:off x="1559859" y="1352390"/>
                <a:ext cx="499462" cy="207469"/>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88" name="Rectangle 6"/>
              <p:cNvSpPr/>
              <p:nvPr/>
            </p:nvSpPr>
            <p:spPr>
              <a:xfrm>
                <a:off x="1559661" y="1558578"/>
                <a:ext cx="499462" cy="103535"/>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89" name="Rectangle 7"/>
              <p:cNvSpPr/>
              <p:nvPr/>
            </p:nvSpPr>
            <p:spPr>
              <a:xfrm>
                <a:off x="1559660" y="1660971"/>
                <a:ext cx="247709" cy="103535"/>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0" name="Rectangle 8"/>
              <p:cNvSpPr/>
              <p:nvPr/>
            </p:nvSpPr>
            <p:spPr>
              <a:xfrm>
                <a:off x="1812062" y="1660987"/>
                <a:ext cx="247709" cy="103535"/>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1" name="TextBox 18"/>
              <p:cNvSpPr txBox="1"/>
              <p:nvPr/>
            </p:nvSpPr>
            <p:spPr>
              <a:xfrm>
                <a:off x="1578161" y="1356002"/>
                <a:ext cx="463523" cy="199472"/>
              </a:xfrm>
              <a:prstGeom prst="rect">
                <a:avLst/>
              </a:prstGeom>
              <a:noFill/>
            </p:spPr>
            <p:txBody>
              <a:bodyPr wrap="none" rtlCol="0">
                <a:spAutoFit/>
              </a:bodyPr>
              <a:lstStyle/>
              <a:p>
                <a:pPr algn="ctr"/>
                <a:r>
                  <a:rPr lang="en-US" sz="800" b="1" dirty="0" smtClean="0">
                    <a:solidFill>
                      <a:srgbClr val="1A63B3"/>
                    </a:solidFill>
                  </a:rPr>
                  <a:t>LEON-FT </a:t>
                </a:r>
              </a:p>
              <a:p>
                <a:pPr algn="ctr"/>
                <a:r>
                  <a:rPr lang="en-US" sz="800" b="1" dirty="0" smtClean="0">
                    <a:solidFill>
                      <a:srgbClr val="1A63B3"/>
                    </a:solidFill>
                  </a:rPr>
                  <a:t>SPARC V8</a:t>
                </a:r>
                <a:endParaRPr lang="en-US" sz="800" b="1" dirty="0">
                  <a:solidFill>
                    <a:srgbClr val="1A63B3"/>
                  </a:solidFill>
                </a:endParaRPr>
              </a:p>
            </p:txBody>
          </p:sp>
          <p:sp>
            <p:nvSpPr>
              <p:cNvPr id="592" name="TextBox 20"/>
              <p:cNvSpPr txBox="1"/>
              <p:nvPr/>
            </p:nvSpPr>
            <p:spPr>
              <a:xfrm>
                <a:off x="1666351" y="1554715"/>
                <a:ext cx="283936" cy="126937"/>
              </a:xfrm>
              <a:prstGeom prst="rect">
                <a:avLst/>
              </a:prstGeom>
              <a:noFill/>
            </p:spPr>
            <p:txBody>
              <a:bodyPr wrap="none" rtlCol="0">
                <a:spAutoFit/>
              </a:bodyPr>
              <a:lstStyle/>
              <a:p>
                <a:pPr algn="ctr"/>
                <a:r>
                  <a:rPr lang="en-US" sz="800" b="1" dirty="0" smtClean="0">
                    <a:solidFill>
                      <a:srgbClr val="1A63B3"/>
                    </a:solidFill>
                  </a:rPr>
                  <a:t>MMU</a:t>
                </a:r>
              </a:p>
            </p:txBody>
          </p:sp>
          <p:sp>
            <p:nvSpPr>
              <p:cNvPr id="593" name="TextBox 22"/>
              <p:cNvSpPr txBox="1"/>
              <p:nvPr/>
            </p:nvSpPr>
            <p:spPr>
              <a:xfrm>
                <a:off x="1502936" y="1656370"/>
                <a:ext cx="368948" cy="126937"/>
              </a:xfrm>
              <a:prstGeom prst="rect">
                <a:avLst/>
              </a:prstGeom>
              <a:noFill/>
            </p:spPr>
            <p:txBody>
              <a:bodyPr wrap="none" rtlCol="0">
                <a:spAutoFit/>
              </a:bodyPr>
              <a:lstStyle/>
              <a:p>
                <a:pPr algn="ctr"/>
                <a:r>
                  <a:rPr lang="en-US" sz="800" b="1" dirty="0" smtClean="0">
                    <a:solidFill>
                      <a:srgbClr val="1A63B3"/>
                    </a:solidFill>
                  </a:rPr>
                  <a:t>Cache-I</a:t>
                </a:r>
                <a:endParaRPr lang="en-US" sz="800" b="1" dirty="0">
                  <a:solidFill>
                    <a:srgbClr val="1A63B3"/>
                  </a:solidFill>
                </a:endParaRPr>
              </a:p>
            </p:txBody>
          </p:sp>
          <p:sp>
            <p:nvSpPr>
              <p:cNvPr id="594" name="TextBox 23"/>
              <p:cNvSpPr txBox="1"/>
              <p:nvPr/>
            </p:nvSpPr>
            <p:spPr>
              <a:xfrm>
                <a:off x="1762572" y="1656370"/>
                <a:ext cx="349740" cy="111457"/>
              </a:xfrm>
              <a:prstGeom prst="rect">
                <a:avLst/>
              </a:prstGeom>
              <a:noFill/>
            </p:spPr>
            <p:txBody>
              <a:bodyPr wrap="none" rtlCol="0">
                <a:spAutoFit/>
              </a:bodyPr>
              <a:lstStyle/>
              <a:p>
                <a:pPr algn="ctr"/>
                <a:r>
                  <a:rPr lang="en-US" sz="800" b="1" dirty="0" smtClean="0">
                    <a:solidFill>
                      <a:srgbClr val="1A63B3"/>
                    </a:solidFill>
                  </a:rPr>
                  <a:t>Cache-D</a:t>
                </a:r>
                <a:endParaRPr lang="en-US" sz="800" b="1" dirty="0">
                  <a:solidFill>
                    <a:srgbClr val="1A63B3"/>
                  </a:solidFill>
                </a:endParaRPr>
              </a:p>
            </p:txBody>
          </p:sp>
        </p:grpSp>
        <p:sp>
          <p:nvSpPr>
            <p:cNvPr id="574" name="Rounded Rectangle 573"/>
            <p:cNvSpPr/>
            <p:nvPr/>
          </p:nvSpPr>
          <p:spPr>
            <a:xfrm>
              <a:off x="6621654" y="4608032"/>
              <a:ext cx="538163" cy="483081"/>
            </a:xfrm>
            <a:prstGeom prst="roundRect">
              <a:avLst/>
            </a:prstGeom>
            <a:solidFill>
              <a:schemeClr val="accent4">
                <a:lumMod val="9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3" name="Group 131"/>
            <p:cNvGrpSpPr/>
            <p:nvPr/>
          </p:nvGrpSpPr>
          <p:grpSpPr>
            <a:xfrm>
              <a:off x="6585736" y="4629784"/>
              <a:ext cx="601448" cy="215444"/>
              <a:chOff x="3354982" y="3341215"/>
              <a:chExt cx="601448" cy="215444"/>
            </a:xfrm>
          </p:grpSpPr>
          <p:sp>
            <p:nvSpPr>
              <p:cNvPr id="585" name="Rectangle 12"/>
              <p:cNvSpPr/>
              <p:nvPr/>
            </p:nvSpPr>
            <p:spPr>
              <a:xfrm>
                <a:off x="3441013" y="3353314"/>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86" name="TextBox 25"/>
              <p:cNvSpPr txBox="1"/>
              <p:nvPr/>
            </p:nvSpPr>
            <p:spPr>
              <a:xfrm>
                <a:off x="3354982" y="3341215"/>
                <a:ext cx="601448" cy="215444"/>
              </a:xfrm>
              <a:prstGeom prst="rect">
                <a:avLst/>
              </a:prstGeom>
              <a:noFill/>
            </p:spPr>
            <p:txBody>
              <a:bodyPr wrap="none" rtlCol="0">
                <a:spAutoFit/>
              </a:bodyPr>
              <a:lstStyle/>
              <a:p>
                <a:pPr algn="ctr"/>
                <a:r>
                  <a:rPr lang="en-US" sz="800" b="1" dirty="0" smtClean="0">
                    <a:solidFill>
                      <a:srgbClr val="1A63B3"/>
                    </a:solidFill>
                  </a:rPr>
                  <a:t>ROM ext</a:t>
                </a:r>
                <a:endParaRPr lang="en-US" sz="800" b="1" dirty="0">
                  <a:solidFill>
                    <a:srgbClr val="1A63B3"/>
                  </a:solidFill>
                </a:endParaRPr>
              </a:p>
            </p:txBody>
          </p:sp>
        </p:grpSp>
        <p:grpSp>
          <p:nvGrpSpPr>
            <p:cNvPr id="94" name="Group 129"/>
            <p:cNvGrpSpPr/>
            <p:nvPr/>
          </p:nvGrpSpPr>
          <p:grpSpPr>
            <a:xfrm>
              <a:off x="6608419" y="4856846"/>
              <a:ext cx="559769" cy="215444"/>
              <a:chOff x="3377665" y="3806427"/>
              <a:chExt cx="559769" cy="215444"/>
            </a:xfrm>
          </p:grpSpPr>
          <p:sp>
            <p:nvSpPr>
              <p:cNvPr id="581" name="Rectangle 14"/>
              <p:cNvSpPr/>
              <p:nvPr/>
            </p:nvSpPr>
            <p:spPr>
              <a:xfrm>
                <a:off x="3441013" y="3813604"/>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82" name="TextBox 28"/>
              <p:cNvSpPr txBox="1"/>
              <p:nvPr/>
            </p:nvSpPr>
            <p:spPr>
              <a:xfrm>
                <a:off x="3377665" y="3806427"/>
                <a:ext cx="559769" cy="215444"/>
              </a:xfrm>
              <a:prstGeom prst="rect">
                <a:avLst/>
              </a:prstGeom>
              <a:noFill/>
            </p:spPr>
            <p:txBody>
              <a:bodyPr wrap="none" rtlCol="0">
                <a:spAutoFit/>
              </a:bodyPr>
              <a:lstStyle/>
              <a:p>
                <a:pPr algn="ctr"/>
                <a:r>
                  <a:rPr lang="en-US" sz="800" b="1" dirty="0" smtClean="0">
                    <a:solidFill>
                      <a:srgbClr val="1A63B3"/>
                    </a:solidFill>
                  </a:rPr>
                  <a:t>SDRAM</a:t>
                </a:r>
                <a:endParaRPr lang="en-US" sz="800" b="1" dirty="0">
                  <a:solidFill>
                    <a:srgbClr val="1A63B3"/>
                  </a:solidFill>
                </a:endParaRPr>
              </a:p>
            </p:txBody>
          </p:sp>
        </p:grpSp>
        <p:grpSp>
          <p:nvGrpSpPr>
            <p:cNvPr id="95" name="Group 594"/>
            <p:cNvGrpSpPr/>
            <p:nvPr/>
          </p:nvGrpSpPr>
          <p:grpSpPr>
            <a:xfrm>
              <a:off x="6631181" y="5108041"/>
              <a:ext cx="538163" cy="292578"/>
              <a:chOff x="6621655" y="5641497"/>
              <a:chExt cx="538163" cy="292578"/>
            </a:xfrm>
          </p:grpSpPr>
          <p:sp>
            <p:nvSpPr>
              <p:cNvPr id="560" name="Rounded Rectangle 559"/>
              <p:cNvSpPr/>
              <p:nvPr/>
            </p:nvSpPr>
            <p:spPr>
              <a:xfrm>
                <a:off x="6621655" y="5641497"/>
                <a:ext cx="538163" cy="292578"/>
              </a:xfrm>
              <a:prstGeom prst="roundRect">
                <a:avLst/>
              </a:prstGeom>
              <a:solidFill>
                <a:schemeClr val="accent1">
                  <a:lumMod val="20000"/>
                  <a:lumOff val="8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6" name="Group 134"/>
              <p:cNvGrpSpPr/>
              <p:nvPr/>
            </p:nvGrpSpPr>
            <p:grpSpPr>
              <a:xfrm>
                <a:off x="6670417" y="5682439"/>
                <a:ext cx="430403" cy="215444"/>
                <a:chOff x="1810888" y="4346265"/>
                <a:chExt cx="430403" cy="215444"/>
              </a:xfrm>
            </p:grpSpPr>
            <p:sp>
              <p:nvSpPr>
                <p:cNvPr id="570" name="TextBox 569"/>
                <p:cNvSpPr txBox="1"/>
                <p:nvPr/>
              </p:nvSpPr>
              <p:spPr>
                <a:xfrm>
                  <a:off x="1810888" y="4346265"/>
                  <a:ext cx="415498" cy="215444"/>
                </a:xfrm>
                <a:prstGeom prst="rect">
                  <a:avLst/>
                </a:prstGeom>
                <a:noFill/>
              </p:spPr>
              <p:txBody>
                <a:bodyPr wrap="none" rtlCol="0">
                  <a:spAutoFit/>
                </a:bodyPr>
                <a:lstStyle/>
                <a:p>
                  <a:pPr algn="ctr"/>
                  <a:r>
                    <a:rPr lang="en-US" sz="800" b="1" dirty="0" smtClean="0">
                      <a:solidFill>
                        <a:srgbClr val="1A63B3"/>
                      </a:solidFill>
                    </a:rPr>
                    <a:t>1553</a:t>
                  </a:r>
                  <a:endParaRPr lang="en-US" sz="800" b="1" dirty="0">
                    <a:solidFill>
                      <a:srgbClr val="1A63B3"/>
                    </a:solidFill>
                  </a:endParaRPr>
                </a:p>
              </p:txBody>
            </p:sp>
            <p:sp>
              <p:nvSpPr>
                <p:cNvPr id="571" name="Rectangle 570"/>
                <p:cNvSpPr/>
                <p:nvPr/>
              </p:nvSpPr>
              <p:spPr>
                <a:xfrm>
                  <a:off x="1815306" y="4351857"/>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grpSp>
          <p:nvGrpSpPr>
            <p:cNvPr id="97" name="Group 598"/>
            <p:cNvGrpSpPr/>
            <p:nvPr/>
          </p:nvGrpSpPr>
          <p:grpSpPr>
            <a:xfrm>
              <a:off x="4562038" y="4691057"/>
              <a:ext cx="835336" cy="290517"/>
              <a:chOff x="4562038" y="4691057"/>
              <a:chExt cx="835336" cy="290517"/>
            </a:xfrm>
          </p:grpSpPr>
          <p:sp>
            <p:nvSpPr>
              <p:cNvPr id="550" name="Rounded Rectangle 549"/>
              <p:cNvSpPr/>
              <p:nvPr/>
            </p:nvSpPr>
            <p:spPr>
              <a:xfrm>
                <a:off x="4570178" y="4691057"/>
                <a:ext cx="827196" cy="290517"/>
              </a:xfrm>
              <a:prstGeom prst="roundRect">
                <a:avLst/>
              </a:prstGeom>
              <a:solidFill>
                <a:schemeClr val="accent5">
                  <a:lumMod val="20000"/>
                  <a:lumOff val="80000"/>
                </a:schemeClr>
              </a:solidFill>
              <a:ln w="6350">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8" name="Group 48"/>
              <p:cNvGrpSpPr/>
              <p:nvPr/>
            </p:nvGrpSpPr>
            <p:grpSpPr>
              <a:xfrm>
                <a:off x="4562038" y="4721341"/>
                <a:ext cx="807320" cy="216729"/>
                <a:chOff x="1045011" y="1810493"/>
                <a:chExt cx="469454" cy="112122"/>
              </a:xfrm>
              <a:effectLst>
                <a:outerShdw blurRad="50800" dist="38100" algn="l" rotWithShape="0">
                  <a:prstClr val="black">
                    <a:alpha val="40000"/>
                  </a:prstClr>
                </a:outerShdw>
              </a:effectLst>
            </p:grpSpPr>
            <p:sp>
              <p:nvSpPr>
                <p:cNvPr id="552" name="Rectangle 551"/>
                <p:cNvSpPr/>
                <p:nvPr/>
              </p:nvSpPr>
              <p:spPr>
                <a:xfrm>
                  <a:off x="1266756" y="1813387"/>
                  <a:ext cx="247709" cy="103535"/>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3" name="TextBox 552"/>
                <p:cNvSpPr txBox="1"/>
                <p:nvPr/>
              </p:nvSpPr>
              <p:spPr>
                <a:xfrm>
                  <a:off x="1273142" y="1810493"/>
                  <a:ext cx="233222" cy="111457"/>
                </a:xfrm>
                <a:prstGeom prst="rect">
                  <a:avLst/>
                </a:prstGeom>
                <a:noFill/>
              </p:spPr>
              <p:txBody>
                <a:bodyPr wrap="none" rtlCol="0">
                  <a:spAutoFit/>
                </a:bodyPr>
                <a:lstStyle/>
                <a:p>
                  <a:pPr algn="ctr"/>
                  <a:r>
                    <a:rPr lang="en-US" sz="800" b="1" dirty="0" smtClean="0">
                      <a:solidFill>
                        <a:srgbClr val="1A63B3"/>
                      </a:solidFill>
                    </a:rPr>
                    <a:t>DSU</a:t>
                  </a:r>
                  <a:endParaRPr lang="en-US" sz="800" b="1" dirty="0">
                    <a:solidFill>
                      <a:srgbClr val="1A63B3"/>
                    </a:solidFill>
                  </a:endParaRPr>
                </a:p>
              </p:txBody>
            </p:sp>
            <p:sp>
              <p:nvSpPr>
                <p:cNvPr id="555" name="TextBox 554"/>
                <p:cNvSpPr txBox="1"/>
                <p:nvPr/>
              </p:nvSpPr>
              <p:spPr>
                <a:xfrm>
                  <a:off x="1045011" y="1827081"/>
                  <a:ext cx="232290" cy="95534"/>
                </a:xfrm>
                <a:prstGeom prst="rect">
                  <a:avLst/>
                </a:prstGeom>
                <a:noFill/>
              </p:spPr>
              <p:txBody>
                <a:bodyPr wrap="none" rtlCol="0">
                  <a:spAutoFit/>
                </a:bodyPr>
                <a:lstStyle/>
                <a:p>
                  <a:pPr algn="ctr"/>
                  <a:r>
                    <a:rPr lang="en-US" sz="600" b="1" dirty="0" smtClean="0">
                      <a:solidFill>
                        <a:srgbClr val="1A63B3"/>
                      </a:solidFill>
                    </a:rPr>
                    <a:t>UART</a:t>
                  </a:r>
                  <a:endParaRPr lang="en-US" sz="600" b="1" dirty="0">
                    <a:solidFill>
                      <a:srgbClr val="1A63B3"/>
                    </a:solidFill>
                  </a:endParaRPr>
                </a:p>
              </p:txBody>
            </p:sp>
            <p:sp>
              <p:nvSpPr>
                <p:cNvPr id="557" name="Rectangle 556"/>
                <p:cNvSpPr/>
                <p:nvPr/>
              </p:nvSpPr>
              <p:spPr>
                <a:xfrm>
                  <a:off x="1073875" y="1846725"/>
                  <a:ext cx="169138" cy="55894"/>
                </a:xfrm>
                <a:prstGeom prst="rect">
                  <a:avLst/>
                </a:prstGeom>
                <a:noFill/>
                <a:ln w="3175">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grpSp>
          <p:nvGrpSpPr>
            <p:cNvPr id="99" name="Group 147"/>
            <p:cNvGrpSpPr/>
            <p:nvPr/>
          </p:nvGrpSpPr>
          <p:grpSpPr>
            <a:xfrm>
              <a:off x="4831149" y="5008023"/>
              <a:ext cx="570989" cy="276225"/>
              <a:chOff x="1738515" y="4286251"/>
              <a:chExt cx="570989" cy="276225"/>
            </a:xfrm>
          </p:grpSpPr>
          <p:sp>
            <p:nvSpPr>
              <p:cNvPr id="535" name="Rounded Rectangle 534"/>
              <p:cNvSpPr/>
              <p:nvPr/>
            </p:nvSpPr>
            <p:spPr>
              <a:xfrm>
                <a:off x="1766888" y="4286251"/>
                <a:ext cx="523875" cy="276225"/>
              </a:xfrm>
              <a:prstGeom prst="roundRect">
                <a:avLst/>
              </a:prstGeom>
              <a:solidFill>
                <a:schemeClr val="accent2">
                  <a:lumMod val="40000"/>
                  <a:lumOff val="6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100" name="Group 127"/>
              <p:cNvGrpSpPr/>
              <p:nvPr/>
            </p:nvGrpSpPr>
            <p:grpSpPr>
              <a:xfrm>
                <a:off x="1738515" y="4311032"/>
                <a:ext cx="570989" cy="215444"/>
                <a:chOff x="3372050" y="4268146"/>
                <a:chExt cx="570989" cy="215444"/>
              </a:xfrm>
            </p:grpSpPr>
            <p:sp>
              <p:nvSpPr>
                <p:cNvPr id="537" name="Rectangle 60"/>
                <p:cNvSpPr/>
                <p:nvPr/>
              </p:nvSpPr>
              <p:spPr>
                <a:xfrm>
                  <a:off x="3441012" y="4278497"/>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8" name="TextBox 61"/>
                <p:cNvSpPr txBox="1"/>
                <p:nvPr/>
              </p:nvSpPr>
              <p:spPr>
                <a:xfrm>
                  <a:off x="3372050" y="4268146"/>
                  <a:ext cx="570989" cy="215444"/>
                </a:xfrm>
                <a:prstGeom prst="rect">
                  <a:avLst/>
                </a:prstGeom>
                <a:noFill/>
              </p:spPr>
              <p:txBody>
                <a:bodyPr wrap="none" rtlCol="0">
                  <a:spAutoFit/>
                </a:bodyPr>
                <a:lstStyle/>
                <a:p>
                  <a:pPr algn="ctr"/>
                  <a:r>
                    <a:rPr lang="en-US" sz="800" b="1" dirty="0" smtClean="0">
                      <a:solidFill>
                        <a:srgbClr val="1A63B3"/>
                      </a:solidFill>
                    </a:rPr>
                    <a:t>RAM </a:t>
                  </a:r>
                  <a:r>
                    <a:rPr lang="en-US" sz="800" b="1" dirty="0" err="1" smtClean="0">
                      <a:solidFill>
                        <a:srgbClr val="1A63B3"/>
                      </a:solidFill>
                    </a:rPr>
                    <a:t>int</a:t>
                  </a:r>
                  <a:endParaRPr lang="en-US" sz="800" b="1" dirty="0">
                    <a:solidFill>
                      <a:srgbClr val="1A63B3"/>
                    </a:solidFill>
                  </a:endParaRPr>
                </a:p>
              </p:txBody>
            </p:sp>
          </p:grpSp>
        </p:grpSp>
        <p:cxnSp>
          <p:nvCxnSpPr>
            <p:cNvPr id="523" name="Straight Arrow Connector 522"/>
            <p:cNvCxnSpPr/>
            <p:nvPr/>
          </p:nvCxnSpPr>
          <p:spPr>
            <a:xfrm flipV="1">
              <a:off x="6445437" y="4821485"/>
              <a:ext cx="198436" cy="866"/>
            </a:xfrm>
            <a:prstGeom prst="straightConnector1">
              <a:avLst/>
            </a:prstGeom>
            <a:ln w="952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24" name="Straight Arrow Connector 523"/>
            <p:cNvCxnSpPr/>
            <p:nvPr/>
          </p:nvCxnSpPr>
          <p:spPr>
            <a:xfrm flipV="1">
              <a:off x="6445437" y="4916735"/>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9" name="Straight Arrow Connector 518"/>
            <p:cNvCxnSpPr/>
            <p:nvPr/>
          </p:nvCxnSpPr>
          <p:spPr>
            <a:xfrm flipV="1">
              <a:off x="6445453" y="5254752"/>
              <a:ext cx="198436" cy="866"/>
            </a:xfrm>
            <a:prstGeom prst="straightConnector1">
              <a:avLst/>
            </a:prstGeom>
            <a:ln w="952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5" name="Straight Arrow Connector 454"/>
            <p:cNvCxnSpPr/>
            <p:nvPr/>
          </p:nvCxnSpPr>
          <p:spPr>
            <a:xfrm flipV="1">
              <a:off x="5388178" y="5154700"/>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6" name="Straight Arrow Connector 455"/>
            <p:cNvCxnSpPr/>
            <p:nvPr/>
          </p:nvCxnSpPr>
          <p:spPr>
            <a:xfrm flipV="1">
              <a:off x="5397703" y="4847571"/>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0" name="Straight Arrow Connector 459"/>
            <p:cNvCxnSpPr/>
            <p:nvPr/>
          </p:nvCxnSpPr>
          <p:spPr>
            <a:xfrm rot="5400000" flipV="1">
              <a:off x="5781084" y="4671366"/>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1" name="Straight Arrow Connector 460"/>
            <p:cNvCxnSpPr/>
            <p:nvPr/>
          </p:nvCxnSpPr>
          <p:spPr>
            <a:xfrm rot="5400000" flipV="1">
              <a:off x="6104934" y="4676129"/>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01" name="Group 180"/>
            <p:cNvGrpSpPr/>
            <p:nvPr/>
          </p:nvGrpSpPr>
          <p:grpSpPr>
            <a:xfrm>
              <a:off x="5825024" y="5402851"/>
              <a:ext cx="444352" cy="276999"/>
              <a:chOff x="2399010" y="5158401"/>
              <a:chExt cx="444352" cy="276999"/>
            </a:xfrm>
          </p:grpSpPr>
          <p:sp>
            <p:nvSpPr>
              <p:cNvPr id="527" name="TextBox 526"/>
              <p:cNvSpPr txBox="1"/>
              <p:nvPr/>
            </p:nvSpPr>
            <p:spPr>
              <a:xfrm>
                <a:off x="2399010" y="5158401"/>
                <a:ext cx="444352" cy="276999"/>
              </a:xfrm>
              <a:prstGeom prst="rect">
                <a:avLst/>
              </a:prstGeom>
              <a:noFill/>
            </p:spPr>
            <p:txBody>
              <a:bodyPr wrap="none" rtlCol="0">
                <a:spAutoFit/>
              </a:bodyPr>
              <a:lstStyle/>
              <a:p>
                <a:pPr algn="ctr"/>
                <a:r>
                  <a:rPr lang="en-US" sz="600" b="1" dirty="0" err="1" smtClean="0">
                    <a:solidFill>
                      <a:srgbClr val="1A63B3"/>
                    </a:solidFill>
                  </a:rPr>
                  <a:t>Periph</a:t>
                </a:r>
                <a:r>
                  <a:rPr lang="en-US" sz="600" b="1" dirty="0" smtClean="0">
                    <a:solidFill>
                      <a:srgbClr val="1A63B3"/>
                    </a:solidFill>
                  </a:rPr>
                  <a:t>.</a:t>
                </a:r>
              </a:p>
              <a:p>
                <a:pPr algn="ctr"/>
                <a:r>
                  <a:rPr lang="en-US" sz="600" b="1" dirty="0" smtClean="0">
                    <a:solidFill>
                      <a:srgbClr val="1A63B3"/>
                    </a:solidFill>
                  </a:rPr>
                  <a:t>Bridge</a:t>
                </a:r>
                <a:endParaRPr lang="en-US" sz="600" b="1" dirty="0">
                  <a:solidFill>
                    <a:srgbClr val="1A63B3"/>
                  </a:solidFill>
                </a:endParaRPr>
              </a:p>
            </p:txBody>
          </p:sp>
          <p:sp>
            <p:nvSpPr>
              <p:cNvPr id="528" name="Rectangle 527"/>
              <p:cNvSpPr/>
              <p:nvPr/>
            </p:nvSpPr>
            <p:spPr>
              <a:xfrm>
                <a:off x="2402918" y="5193036"/>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cxnSp>
          <p:nvCxnSpPr>
            <p:cNvPr id="463" name="Straight Arrow Connector 462"/>
            <p:cNvCxnSpPr/>
            <p:nvPr/>
          </p:nvCxnSpPr>
          <p:spPr>
            <a:xfrm rot="5400000" flipV="1">
              <a:off x="5931102" y="5344128"/>
              <a:ext cx="198436" cy="866"/>
            </a:xfrm>
            <a:prstGeom prst="straightConnector1">
              <a:avLst/>
            </a:prstGeom>
            <a:ln w="9525">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02" name="Group 599"/>
            <p:cNvGrpSpPr/>
            <p:nvPr/>
          </p:nvGrpSpPr>
          <p:grpSpPr>
            <a:xfrm>
              <a:off x="5075211" y="5692320"/>
              <a:ext cx="1916175" cy="927530"/>
              <a:chOff x="4789431" y="5692320"/>
              <a:chExt cx="1916175" cy="927530"/>
            </a:xfrm>
          </p:grpSpPr>
          <p:sp>
            <p:nvSpPr>
              <p:cNvPr id="442" name="Rounded Rectangle 441"/>
              <p:cNvSpPr/>
              <p:nvPr/>
            </p:nvSpPr>
            <p:spPr>
              <a:xfrm>
                <a:off x="4803966" y="5743550"/>
                <a:ext cx="1901640" cy="876300"/>
              </a:xfrm>
              <a:prstGeom prst="roundRect">
                <a:avLst/>
              </a:prstGeom>
              <a:solidFill>
                <a:schemeClr val="accent6">
                  <a:lumMod val="40000"/>
                  <a:lumOff val="6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17" name="Rectangle 516"/>
              <p:cNvSpPr/>
              <p:nvPr/>
            </p:nvSpPr>
            <p:spPr>
              <a:xfrm>
                <a:off x="4878453" y="5847514"/>
                <a:ext cx="1650938" cy="45719"/>
              </a:xfrm>
              <a:prstGeom prst="rect">
                <a:avLst/>
              </a:pr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18" name="TextBox 517"/>
              <p:cNvSpPr txBox="1"/>
              <p:nvPr/>
            </p:nvSpPr>
            <p:spPr>
              <a:xfrm>
                <a:off x="4789431" y="5692320"/>
                <a:ext cx="441726" cy="215444"/>
              </a:xfrm>
              <a:prstGeom prst="rect">
                <a:avLst/>
              </a:prstGeom>
              <a:noFill/>
            </p:spPr>
            <p:txBody>
              <a:bodyPr wrap="none" rtlCol="0">
                <a:spAutoFit/>
              </a:bodyPr>
              <a:lstStyle/>
              <a:p>
                <a:pPr algn="ctr"/>
                <a:r>
                  <a:rPr lang="en-US" sz="800" b="1" i="1" dirty="0" smtClean="0">
                    <a:solidFill>
                      <a:srgbClr val="1A63B3"/>
                    </a:solidFill>
                    <a:latin typeface="NewCenturySchlbk" pitchFamily="18" charset="0"/>
                  </a:rPr>
                  <a:t>APB</a:t>
                </a:r>
                <a:endParaRPr lang="en-US" sz="800" b="1" i="1" dirty="0">
                  <a:solidFill>
                    <a:srgbClr val="1A63B3"/>
                  </a:solidFill>
                  <a:latin typeface="NewCenturySchlbk" pitchFamily="18" charset="0"/>
                </a:endParaRPr>
              </a:p>
            </p:txBody>
          </p:sp>
          <p:grpSp>
            <p:nvGrpSpPr>
              <p:cNvPr id="103" name="Group 194"/>
              <p:cNvGrpSpPr/>
              <p:nvPr/>
            </p:nvGrpSpPr>
            <p:grpSpPr>
              <a:xfrm>
                <a:off x="5339753" y="5921332"/>
                <a:ext cx="503664" cy="215444"/>
                <a:chOff x="1430376" y="5679264"/>
                <a:chExt cx="503664" cy="215444"/>
              </a:xfrm>
            </p:grpSpPr>
            <p:sp>
              <p:nvSpPr>
                <p:cNvPr id="515" name="Rectangle 514"/>
                <p:cNvSpPr/>
                <p:nvPr/>
              </p:nvSpPr>
              <p:spPr>
                <a:xfrm>
                  <a:off x="1466691" y="5684461"/>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16" name="TextBox 515"/>
                <p:cNvSpPr txBox="1"/>
                <p:nvPr/>
              </p:nvSpPr>
              <p:spPr>
                <a:xfrm>
                  <a:off x="1430376" y="5679264"/>
                  <a:ext cx="503664" cy="215444"/>
                </a:xfrm>
                <a:prstGeom prst="rect">
                  <a:avLst/>
                </a:prstGeom>
                <a:noFill/>
              </p:spPr>
              <p:txBody>
                <a:bodyPr wrap="none" rtlCol="0">
                  <a:spAutoFit/>
                </a:bodyPr>
                <a:lstStyle/>
                <a:p>
                  <a:pPr algn="ctr"/>
                  <a:r>
                    <a:rPr lang="en-US" sz="800" b="1" dirty="0" smtClean="0">
                      <a:solidFill>
                        <a:srgbClr val="1A63B3"/>
                      </a:solidFill>
                    </a:rPr>
                    <a:t>TIMER</a:t>
                  </a:r>
                  <a:endParaRPr lang="en-US" sz="800" b="1" dirty="0">
                    <a:solidFill>
                      <a:srgbClr val="1A63B3"/>
                    </a:solidFill>
                  </a:endParaRPr>
                </a:p>
              </p:txBody>
            </p:sp>
          </p:grpSp>
          <p:grpSp>
            <p:nvGrpSpPr>
              <p:cNvPr id="104" name="Group 197"/>
              <p:cNvGrpSpPr/>
              <p:nvPr/>
            </p:nvGrpSpPr>
            <p:grpSpPr>
              <a:xfrm>
                <a:off x="5836587" y="5923713"/>
                <a:ext cx="514885" cy="215444"/>
                <a:chOff x="1424766" y="5679264"/>
                <a:chExt cx="514885" cy="215444"/>
              </a:xfrm>
            </p:grpSpPr>
            <p:sp>
              <p:nvSpPr>
                <p:cNvPr id="513" name="Rectangle 512"/>
                <p:cNvSpPr/>
                <p:nvPr/>
              </p:nvSpPr>
              <p:spPr>
                <a:xfrm>
                  <a:off x="1466691" y="5684461"/>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14" name="TextBox 513"/>
                <p:cNvSpPr txBox="1"/>
                <p:nvPr/>
              </p:nvSpPr>
              <p:spPr>
                <a:xfrm>
                  <a:off x="1424766" y="5679264"/>
                  <a:ext cx="514885" cy="215444"/>
                </a:xfrm>
                <a:prstGeom prst="rect">
                  <a:avLst/>
                </a:prstGeom>
                <a:noFill/>
              </p:spPr>
              <p:txBody>
                <a:bodyPr wrap="none" rtlCol="0">
                  <a:spAutoFit/>
                </a:bodyPr>
                <a:lstStyle/>
                <a:p>
                  <a:pPr algn="ctr"/>
                  <a:r>
                    <a:rPr lang="en-US" sz="800" b="1" dirty="0" smtClean="0">
                      <a:solidFill>
                        <a:srgbClr val="1A63B3"/>
                      </a:solidFill>
                    </a:rPr>
                    <a:t>WDOG</a:t>
                  </a:r>
                  <a:endParaRPr lang="en-US" sz="800" b="1" dirty="0">
                    <a:solidFill>
                      <a:srgbClr val="1A63B3"/>
                    </a:solidFill>
                  </a:endParaRPr>
                </a:p>
              </p:txBody>
            </p:sp>
          </p:grpSp>
          <p:sp>
            <p:nvSpPr>
              <p:cNvPr id="470" name="Rectangle 469"/>
              <p:cNvSpPr/>
              <p:nvPr/>
            </p:nvSpPr>
            <p:spPr>
              <a:xfrm>
                <a:off x="5271453" y="6171380"/>
                <a:ext cx="1226344" cy="95250"/>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105" name="Group 191"/>
              <p:cNvGrpSpPr/>
              <p:nvPr/>
            </p:nvGrpSpPr>
            <p:grpSpPr>
              <a:xfrm>
                <a:off x="4871637" y="5918950"/>
                <a:ext cx="468398" cy="215444"/>
                <a:chOff x="1448009" y="5679264"/>
                <a:chExt cx="468398" cy="215444"/>
              </a:xfrm>
            </p:grpSpPr>
            <p:sp>
              <p:nvSpPr>
                <p:cNvPr id="507" name="Rectangle 506"/>
                <p:cNvSpPr/>
                <p:nvPr/>
              </p:nvSpPr>
              <p:spPr>
                <a:xfrm>
                  <a:off x="1466691" y="5684461"/>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08" name="TextBox 507"/>
                <p:cNvSpPr txBox="1"/>
                <p:nvPr/>
              </p:nvSpPr>
              <p:spPr>
                <a:xfrm>
                  <a:off x="1448009" y="5679264"/>
                  <a:ext cx="468398" cy="215444"/>
                </a:xfrm>
                <a:prstGeom prst="rect">
                  <a:avLst/>
                </a:prstGeom>
                <a:noFill/>
              </p:spPr>
              <p:txBody>
                <a:bodyPr wrap="none" rtlCol="0">
                  <a:spAutoFit/>
                </a:bodyPr>
                <a:lstStyle/>
                <a:p>
                  <a:pPr algn="ctr"/>
                  <a:r>
                    <a:rPr lang="en-US" sz="800" b="1" dirty="0" smtClean="0">
                      <a:solidFill>
                        <a:srgbClr val="1A63B3"/>
                      </a:solidFill>
                    </a:rPr>
                    <a:t>UART</a:t>
                  </a:r>
                  <a:endParaRPr lang="en-US" sz="800" b="1" dirty="0">
                    <a:solidFill>
                      <a:srgbClr val="1A63B3"/>
                    </a:solidFill>
                  </a:endParaRPr>
                </a:p>
              </p:txBody>
            </p:sp>
          </p:grpSp>
          <p:sp>
            <p:nvSpPr>
              <p:cNvPr id="472" name="TextBox 471"/>
              <p:cNvSpPr txBox="1"/>
              <p:nvPr/>
            </p:nvSpPr>
            <p:spPr>
              <a:xfrm>
                <a:off x="5622346" y="6125234"/>
                <a:ext cx="476412" cy="184666"/>
              </a:xfrm>
              <a:prstGeom prst="rect">
                <a:avLst/>
              </a:prstGeom>
              <a:noFill/>
            </p:spPr>
            <p:txBody>
              <a:bodyPr wrap="none" rtlCol="0">
                <a:spAutoFit/>
              </a:bodyPr>
              <a:lstStyle/>
              <a:p>
                <a:pPr algn="ctr"/>
                <a:r>
                  <a:rPr lang="en-US" sz="600" b="1" dirty="0" smtClean="0">
                    <a:solidFill>
                      <a:srgbClr val="1A63B3"/>
                    </a:solidFill>
                  </a:rPr>
                  <a:t>Sys Ctrl</a:t>
                </a:r>
                <a:endParaRPr lang="en-US" sz="600" b="1" dirty="0">
                  <a:solidFill>
                    <a:srgbClr val="1A63B3"/>
                  </a:solidFill>
                </a:endParaRPr>
              </a:p>
            </p:txBody>
          </p:sp>
          <p:sp>
            <p:nvSpPr>
              <p:cNvPr id="473" name="Rectangle 472"/>
              <p:cNvSpPr/>
              <p:nvPr/>
            </p:nvSpPr>
            <p:spPr>
              <a:xfrm>
                <a:off x="5271296" y="6295622"/>
                <a:ext cx="259713"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74" name="TextBox 473"/>
              <p:cNvSpPr txBox="1"/>
              <p:nvPr/>
            </p:nvSpPr>
            <p:spPr>
              <a:xfrm>
                <a:off x="5214129" y="6292806"/>
                <a:ext cx="383438" cy="200055"/>
              </a:xfrm>
              <a:prstGeom prst="rect">
                <a:avLst/>
              </a:prstGeom>
              <a:noFill/>
            </p:spPr>
            <p:txBody>
              <a:bodyPr wrap="none" rtlCol="0">
                <a:spAutoFit/>
              </a:bodyPr>
              <a:lstStyle/>
              <a:p>
                <a:pPr algn="ctr"/>
                <a:r>
                  <a:rPr lang="en-US" sz="700" b="1" dirty="0" smtClean="0">
                    <a:solidFill>
                      <a:srgbClr val="1A63B3"/>
                    </a:solidFill>
                  </a:rPr>
                  <a:t>PMC</a:t>
                </a:r>
                <a:endParaRPr lang="en-US" sz="700" b="1" dirty="0">
                  <a:solidFill>
                    <a:srgbClr val="1A63B3"/>
                  </a:solidFill>
                </a:endParaRPr>
              </a:p>
            </p:txBody>
          </p:sp>
          <p:sp>
            <p:nvSpPr>
              <p:cNvPr id="475" name="Rectangle 474"/>
              <p:cNvSpPr/>
              <p:nvPr/>
            </p:nvSpPr>
            <p:spPr>
              <a:xfrm>
                <a:off x="5595144" y="6295622"/>
                <a:ext cx="259713"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76" name="Rectangle 475"/>
              <p:cNvSpPr/>
              <p:nvPr/>
            </p:nvSpPr>
            <p:spPr>
              <a:xfrm>
                <a:off x="5914230" y="6298003"/>
                <a:ext cx="259713"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77" name="Rectangle 476"/>
              <p:cNvSpPr/>
              <p:nvPr/>
            </p:nvSpPr>
            <p:spPr>
              <a:xfrm>
                <a:off x="6233318" y="6295623"/>
                <a:ext cx="259713"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78" name="TextBox 477"/>
              <p:cNvSpPr txBox="1"/>
              <p:nvPr/>
            </p:nvSpPr>
            <p:spPr>
              <a:xfrm>
                <a:off x="5553275" y="6292805"/>
                <a:ext cx="338554" cy="200055"/>
              </a:xfrm>
              <a:prstGeom prst="rect">
                <a:avLst/>
              </a:prstGeom>
              <a:noFill/>
            </p:spPr>
            <p:txBody>
              <a:bodyPr wrap="none" rtlCol="0">
                <a:spAutoFit/>
              </a:bodyPr>
              <a:lstStyle/>
              <a:p>
                <a:pPr algn="ctr"/>
                <a:r>
                  <a:rPr lang="en-US" sz="700" b="1" dirty="0" smtClean="0">
                    <a:solidFill>
                      <a:srgbClr val="1A63B3"/>
                    </a:solidFill>
                  </a:rPr>
                  <a:t>AIC</a:t>
                </a:r>
                <a:endParaRPr lang="en-US" sz="700" b="1" dirty="0">
                  <a:solidFill>
                    <a:srgbClr val="1A63B3"/>
                  </a:solidFill>
                </a:endParaRPr>
              </a:p>
            </p:txBody>
          </p:sp>
          <p:sp>
            <p:nvSpPr>
              <p:cNvPr id="479" name="TextBox 478"/>
              <p:cNvSpPr txBox="1"/>
              <p:nvPr/>
            </p:nvSpPr>
            <p:spPr>
              <a:xfrm>
                <a:off x="5838676" y="6295187"/>
                <a:ext cx="410689" cy="200055"/>
              </a:xfrm>
              <a:prstGeom prst="rect">
                <a:avLst/>
              </a:prstGeom>
              <a:noFill/>
            </p:spPr>
            <p:txBody>
              <a:bodyPr wrap="none" rtlCol="0">
                <a:spAutoFit/>
              </a:bodyPr>
              <a:lstStyle/>
              <a:p>
                <a:pPr algn="ctr"/>
                <a:r>
                  <a:rPr lang="en-US" sz="700" b="1" dirty="0" smtClean="0">
                    <a:solidFill>
                      <a:srgbClr val="1A63B3"/>
                    </a:solidFill>
                  </a:rPr>
                  <a:t>GPIO</a:t>
                </a:r>
                <a:endParaRPr lang="en-US" sz="700" b="1" dirty="0">
                  <a:solidFill>
                    <a:srgbClr val="1A63B3"/>
                  </a:solidFill>
                </a:endParaRPr>
              </a:p>
            </p:txBody>
          </p:sp>
          <p:sp>
            <p:nvSpPr>
              <p:cNvPr id="480" name="TextBox 479"/>
              <p:cNvSpPr txBox="1"/>
              <p:nvPr/>
            </p:nvSpPr>
            <p:spPr>
              <a:xfrm>
                <a:off x="6184192" y="6295186"/>
                <a:ext cx="362599" cy="200055"/>
              </a:xfrm>
              <a:prstGeom prst="rect">
                <a:avLst/>
              </a:prstGeom>
              <a:noFill/>
            </p:spPr>
            <p:txBody>
              <a:bodyPr wrap="none" rtlCol="0">
                <a:spAutoFit/>
              </a:bodyPr>
              <a:lstStyle/>
              <a:p>
                <a:pPr algn="ctr"/>
                <a:r>
                  <a:rPr lang="en-US" sz="700" b="1" dirty="0" smtClean="0">
                    <a:solidFill>
                      <a:srgbClr val="1A63B3"/>
                    </a:solidFill>
                  </a:rPr>
                  <a:t>RST</a:t>
                </a:r>
                <a:endParaRPr lang="en-US" sz="700" b="1" dirty="0">
                  <a:solidFill>
                    <a:srgbClr val="1A63B3"/>
                  </a:solidFill>
                </a:endParaRPr>
              </a:p>
            </p:txBody>
          </p:sp>
        </p:grpSp>
        <p:cxnSp>
          <p:nvCxnSpPr>
            <p:cNvPr id="465" name="Straight Arrow Connector 464"/>
            <p:cNvCxnSpPr/>
            <p:nvPr/>
          </p:nvCxnSpPr>
          <p:spPr>
            <a:xfrm rot="5400000" flipV="1">
              <a:off x="5928721" y="5744178"/>
              <a:ext cx="198436" cy="866"/>
            </a:xfrm>
            <a:prstGeom prst="straightConnector1">
              <a:avLst/>
            </a:prstGeom>
            <a:ln w="9525">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1" name="Rectangle 600"/>
            <p:cNvSpPr/>
            <p:nvPr/>
          </p:nvSpPr>
          <p:spPr>
            <a:xfrm>
              <a:off x="4476749" y="3529013"/>
              <a:ext cx="2800351" cy="3200400"/>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604" name="Right Arrow 603"/>
          <p:cNvSpPr/>
          <p:nvPr/>
        </p:nvSpPr>
        <p:spPr>
          <a:xfrm rot="1207919">
            <a:off x="4501635" y="4547410"/>
            <a:ext cx="771834" cy="69055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106" name="Group 315"/>
          <p:cNvGrpSpPr/>
          <p:nvPr/>
        </p:nvGrpSpPr>
        <p:grpSpPr>
          <a:xfrm>
            <a:off x="5608320" y="678180"/>
            <a:ext cx="3169920" cy="1988821"/>
            <a:chOff x="5429250" y="3392805"/>
            <a:chExt cx="2895600" cy="1674495"/>
          </a:xfrm>
        </p:grpSpPr>
        <p:sp>
          <p:nvSpPr>
            <p:cNvPr id="317" name="Rounded Rectangle 316"/>
            <p:cNvSpPr/>
            <p:nvPr/>
          </p:nvSpPr>
          <p:spPr>
            <a:xfrm>
              <a:off x="6561324" y="4106991"/>
              <a:ext cx="864394" cy="838390"/>
            </a:xfrm>
            <a:prstGeom prst="roundRect">
              <a:avLst/>
            </a:prstGeom>
            <a:solidFill>
              <a:schemeClr val="bg1">
                <a:lumMod val="8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18" name="TextBox 317"/>
            <p:cNvSpPr txBox="1"/>
            <p:nvPr/>
          </p:nvSpPr>
          <p:spPr>
            <a:xfrm>
              <a:off x="6623830" y="4318179"/>
              <a:ext cx="763351" cy="338554"/>
            </a:xfrm>
            <a:prstGeom prst="rect">
              <a:avLst/>
            </a:prstGeom>
            <a:noFill/>
          </p:spPr>
          <p:txBody>
            <a:bodyPr wrap="none" rtlCol="0">
              <a:spAutoFit/>
            </a:bodyPr>
            <a:lstStyle/>
            <a:p>
              <a:pPr algn="ctr"/>
              <a:r>
                <a:rPr lang="en-US" sz="800" b="1" dirty="0" smtClean="0">
                  <a:solidFill>
                    <a:srgbClr val="1A63B3"/>
                  </a:solidFill>
                </a:rPr>
                <a:t>AHB</a:t>
              </a:r>
            </a:p>
            <a:p>
              <a:pPr algn="ctr"/>
              <a:r>
                <a:rPr lang="en-US" sz="800" b="1" dirty="0" smtClean="0">
                  <a:solidFill>
                    <a:srgbClr val="1A63B3"/>
                  </a:solidFill>
                </a:rPr>
                <a:t>Bus system</a:t>
              </a:r>
              <a:endParaRPr lang="en-US" sz="800" b="1" dirty="0">
                <a:solidFill>
                  <a:srgbClr val="1A63B3"/>
                </a:solidFill>
              </a:endParaRPr>
            </a:p>
          </p:txBody>
        </p:sp>
        <p:grpSp>
          <p:nvGrpSpPr>
            <p:cNvPr id="107" name="Group 423"/>
            <p:cNvGrpSpPr/>
            <p:nvPr/>
          </p:nvGrpSpPr>
          <p:grpSpPr>
            <a:xfrm>
              <a:off x="6484601" y="3479891"/>
              <a:ext cx="1027854" cy="519432"/>
              <a:chOff x="6732251" y="1306286"/>
              <a:chExt cx="1027854" cy="519432"/>
            </a:xfrm>
          </p:grpSpPr>
          <p:sp>
            <p:nvSpPr>
              <p:cNvPr id="390" name="Rounded Rectangle 389"/>
              <p:cNvSpPr/>
              <p:nvPr/>
            </p:nvSpPr>
            <p:spPr>
              <a:xfrm>
                <a:off x="6732251" y="1306286"/>
                <a:ext cx="1027854" cy="519432"/>
              </a:xfrm>
              <a:prstGeom prst="roundRect">
                <a:avLst/>
              </a:prstGeom>
              <a:solidFill>
                <a:schemeClr val="accent6">
                  <a:lumMod val="20000"/>
                  <a:lumOff val="8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91" name="Rectangle 5"/>
              <p:cNvSpPr/>
              <p:nvPr/>
            </p:nvSpPr>
            <p:spPr>
              <a:xfrm>
                <a:off x="6818485" y="1373442"/>
                <a:ext cx="858924" cy="401033"/>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92" name="TextBox 18"/>
              <p:cNvSpPr txBox="1"/>
              <p:nvPr/>
            </p:nvSpPr>
            <p:spPr>
              <a:xfrm>
                <a:off x="6849959" y="1380424"/>
                <a:ext cx="797120" cy="385575"/>
              </a:xfrm>
              <a:prstGeom prst="rect">
                <a:avLst/>
              </a:prstGeom>
              <a:noFill/>
            </p:spPr>
            <p:txBody>
              <a:bodyPr wrap="none" rtlCol="0">
                <a:spAutoFit/>
              </a:bodyPr>
              <a:lstStyle/>
              <a:p>
                <a:pPr algn="ctr"/>
                <a:r>
                  <a:rPr lang="en-US" sz="800" b="1" dirty="0" smtClean="0">
                    <a:solidFill>
                      <a:srgbClr val="1A63B3"/>
                    </a:solidFill>
                  </a:rPr>
                  <a:t>LEON-FT </a:t>
                </a:r>
              </a:p>
              <a:p>
                <a:pPr algn="ctr"/>
                <a:r>
                  <a:rPr lang="en-US" sz="800" b="1" dirty="0" smtClean="0">
                    <a:solidFill>
                      <a:srgbClr val="1A63B3"/>
                    </a:solidFill>
                  </a:rPr>
                  <a:t>SPARC V8</a:t>
                </a:r>
                <a:endParaRPr lang="en-US" sz="800" b="1" dirty="0">
                  <a:solidFill>
                    <a:srgbClr val="1A63B3"/>
                  </a:solidFill>
                </a:endParaRPr>
              </a:p>
            </p:txBody>
          </p:sp>
        </p:grpSp>
        <p:sp>
          <p:nvSpPr>
            <p:cNvPr id="320" name="Rounded Rectangle 319"/>
            <p:cNvSpPr/>
            <p:nvPr/>
          </p:nvSpPr>
          <p:spPr>
            <a:xfrm>
              <a:off x="5550462" y="4164328"/>
              <a:ext cx="827196" cy="257175"/>
            </a:xfrm>
            <a:prstGeom prst="roundRect">
              <a:avLst/>
            </a:prstGeom>
            <a:solidFill>
              <a:schemeClr val="accent5">
                <a:lumMod val="20000"/>
                <a:lumOff val="80000"/>
              </a:schemeClr>
            </a:solidFill>
            <a:ln w="6350">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108" name="Group 48"/>
            <p:cNvGrpSpPr/>
            <p:nvPr/>
          </p:nvGrpSpPr>
          <p:grpSpPr>
            <a:xfrm>
              <a:off x="5541321" y="4184575"/>
              <a:ext cx="803555" cy="215442"/>
              <a:chOff x="1047200" y="1810493"/>
              <a:chExt cx="467265" cy="111457"/>
            </a:xfrm>
            <a:effectLst>
              <a:outerShdw blurRad="50800" dist="38100" algn="l" rotWithShape="0">
                <a:prstClr val="black">
                  <a:alpha val="40000"/>
                </a:prstClr>
              </a:outerShdw>
            </a:effectLst>
          </p:grpSpPr>
          <p:sp>
            <p:nvSpPr>
              <p:cNvPr id="386" name="Rectangle 385"/>
              <p:cNvSpPr/>
              <p:nvPr/>
            </p:nvSpPr>
            <p:spPr>
              <a:xfrm>
                <a:off x="1266756" y="1813387"/>
                <a:ext cx="247709" cy="103535"/>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87" name="TextBox 386"/>
              <p:cNvSpPr txBox="1"/>
              <p:nvPr/>
            </p:nvSpPr>
            <p:spPr>
              <a:xfrm>
                <a:off x="1273142" y="1810493"/>
                <a:ext cx="233222" cy="111457"/>
              </a:xfrm>
              <a:prstGeom prst="rect">
                <a:avLst/>
              </a:prstGeom>
              <a:noFill/>
            </p:spPr>
            <p:txBody>
              <a:bodyPr wrap="none" rtlCol="0">
                <a:spAutoFit/>
              </a:bodyPr>
              <a:lstStyle/>
              <a:p>
                <a:pPr algn="ctr"/>
                <a:r>
                  <a:rPr lang="en-US" sz="800" b="1" dirty="0" smtClean="0">
                    <a:solidFill>
                      <a:srgbClr val="1A63B3"/>
                    </a:solidFill>
                  </a:rPr>
                  <a:t>DSU</a:t>
                </a:r>
                <a:endParaRPr lang="en-US" sz="800" b="1" dirty="0">
                  <a:solidFill>
                    <a:srgbClr val="1A63B3"/>
                  </a:solidFill>
                </a:endParaRPr>
              </a:p>
            </p:txBody>
          </p:sp>
          <p:sp>
            <p:nvSpPr>
              <p:cNvPr id="388" name="TextBox 387"/>
              <p:cNvSpPr txBox="1"/>
              <p:nvPr/>
            </p:nvSpPr>
            <p:spPr>
              <a:xfrm>
                <a:off x="1047200" y="1819629"/>
                <a:ext cx="226697" cy="95535"/>
              </a:xfrm>
              <a:prstGeom prst="rect">
                <a:avLst/>
              </a:prstGeom>
              <a:noFill/>
            </p:spPr>
            <p:txBody>
              <a:bodyPr wrap="none" rtlCol="0">
                <a:spAutoFit/>
              </a:bodyPr>
              <a:lstStyle/>
              <a:p>
                <a:pPr algn="ctr"/>
                <a:r>
                  <a:rPr lang="en-US" sz="600" b="1" dirty="0" smtClean="0">
                    <a:solidFill>
                      <a:srgbClr val="1A63B3"/>
                    </a:solidFill>
                  </a:rPr>
                  <a:t>JTAG</a:t>
                </a:r>
                <a:endParaRPr lang="en-US" sz="600" b="1" dirty="0">
                  <a:solidFill>
                    <a:srgbClr val="1A63B3"/>
                  </a:solidFill>
                </a:endParaRPr>
              </a:p>
            </p:txBody>
          </p:sp>
          <p:sp>
            <p:nvSpPr>
              <p:cNvPr id="389" name="Rectangle 44"/>
              <p:cNvSpPr/>
              <p:nvPr/>
            </p:nvSpPr>
            <p:spPr>
              <a:xfrm>
                <a:off x="1080798" y="1840489"/>
                <a:ext cx="169138" cy="55894"/>
              </a:xfrm>
              <a:prstGeom prst="rect">
                <a:avLst/>
              </a:prstGeom>
              <a:noFill/>
              <a:ln w="3175">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09" name="Group 425"/>
            <p:cNvGrpSpPr/>
            <p:nvPr/>
          </p:nvGrpSpPr>
          <p:grpSpPr>
            <a:xfrm>
              <a:off x="7420957" y="4156988"/>
              <a:ext cx="741747" cy="509770"/>
              <a:chOff x="7668607" y="1835761"/>
              <a:chExt cx="741747" cy="509770"/>
            </a:xfrm>
          </p:grpSpPr>
          <p:sp>
            <p:nvSpPr>
              <p:cNvPr id="366" name="Rounded Rectangle 365"/>
              <p:cNvSpPr/>
              <p:nvPr/>
            </p:nvSpPr>
            <p:spPr>
              <a:xfrm>
                <a:off x="7844824" y="1835761"/>
                <a:ext cx="538163" cy="509770"/>
              </a:xfrm>
              <a:prstGeom prst="roundRect">
                <a:avLst/>
              </a:prstGeom>
              <a:solidFill>
                <a:schemeClr val="accent4">
                  <a:lumMod val="9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110" name="Group 131"/>
              <p:cNvGrpSpPr/>
              <p:nvPr/>
            </p:nvGrpSpPr>
            <p:grpSpPr>
              <a:xfrm>
                <a:off x="7808906" y="1857513"/>
                <a:ext cx="601448" cy="215444"/>
                <a:chOff x="3354982" y="3341215"/>
                <a:chExt cx="601448" cy="215444"/>
              </a:xfrm>
            </p:grpSpPr>
            <p:sp>
              <p:nvSpPr>
                <p:cNvPr id="378" name="Rectangle 12"/>
                <p:cNvSpPr/>
                <p:nvPr/>
              </p:nvSpPr>
              <p:spPr>
                <a:xfrm>
                  <a:off x="3441013" y="3353314"/>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84" name="TextBox 25"/>
                <p:cNvSpPr txBox="1"/>
                <p:nvPr/>
              </p:nvSpPr>
              <p:spPr>
                <a:xfrm>
                  <a:off x="3354982" y="3341215"/>
                  <a:ext cx="601448" cy="215444"/>
                </a:xfrm>
                <a:prstGeom prst="rect">
                  <a:avLst/>
                </a:prstGeom>
                <a:noFill/>
              </p:spPr>
              <p:txBody>
                <a:bodyPr wrap="none" rtlCol="0">
                  <a:spAutoFit/>
                </a:bodyPr>
                <a:lstStyle/>
                <a:p>
                  <a:pPr algn="ctr"/>
                  <a:r>
                    <a:rPr lang="en-US" sz="800" b="1" dirty="0" smtClean="0">
                      <a:solidFill>
                        <a:srgbClr val="1A63B3"/>
                      </a:solidFill>
                    </a:rPr>
                    <a:t>ROM ext</a:t>
                  </a:r>
                  <a:endParaRPr lang="en-US" sz="800" b="1" dirty="0">
                    <a:solidFill>
                      <a:srgbClr val="1A63B3"/>
                    </a:solidFill>
                  </a:endParaRPr>
                </a:p>
              </p:txBody>
            </p:sp>
          </p:grpSp>
          <p:grpSp>
            <p:nvGrpSpPr>
              <p:cNvPr id="111" name="Group 128"/>
              <p:cNvGrpSpPr/>
              <p:nvPr/>
            </p:nvGrpSpPr>
            <p:grpSpPr>
              <a:xfrm>
                <a:off x="7876501" y="2083647"/>
                <a:ext cx="463588" cy="215444"/>
                <a:chOff x="3422577" y="4041176"/>
                <a:chExt cx="463588" cy="215444"/>
              </a:xfrm>
            </p:grpSpPr>
            <p:sp>
              <p:nvSpPr>
                <p:cNvPr id="371" name="Rectangle 15"/>
                <p:cNvSpPr/>
                <p:nvPr/>
              </p:nvSpPr>
              <p:spPr>
                <a:xfrm>
                  <a:off x="3441013" y="4048351"/>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76" name="TextBox 29"/>
                <p:cNvSpPr txBox="1"/>
                <p:nvPr/>
              </p:nvSpPr>
              <p:spPr>
                <a:xfrm>
                  <a:off x="3422577" y="4041176"/>
                  <a:ext cx="463588" cy="215444"/>
                </a:xfrm>
                <a:prstGeom prst="rect">
                  <a:avLst/>
                </a:prstGeom>
                <a:noFill/>
              </p:spPr>
              <p:txBody>
                <a:bodyPr wrap="none" rtlCol="0">
                  <a:spAutoFit/>
                </a:bodyPr>
                <a:lstStyle/>
                <a:p>
                  <a:pPr algn="ctr"/>
                  <a:r>
                    <a:rPr lang="en-US" sz="800" b="1" dirty="0" err="1" smtClean="0">
                      <a:solidFill>
                        <a:srgbClr val="1A63B3"/>
                      </a:solidFill>
                    </a:rPr>
                    <a:t>DDRx</a:t>
                  </a:r>
                  <a:endParaRPr lang="en-US" sz="800" b="1" dirty="0">
                    <a:solidFill>
                      <a:srgbClr val="1A63B3"/>
                    </a:solidFill>
                  </a:endParaRPr>
                </a:p>
              </p:txBody>
            </p:sp>
          </p:grpSp>
          <p:cxnSp>
            <p:nvCxnSpPr>
              <p:cNvPr id="369" name="Straight Arrow Connector 368"/>
              <p:cNvCxnSpPr/>
              <p:nvPr/>
            </p:nvCxnSpPr>
            <p:spPr>
              <a:xfrm flipV="1">
                <a:off x="7668607" y="2049214"/>
                <a:ext cx="198436" cy="866"/>
              </a:xfrm>
              <a:prstGeom prst="straightConnector1">
                <a:avLst/>
              </a:prstGeom>
              <a:ln w="952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0" name="Straight Arrow Connector 369"/>
              <p:cNvCxnSpPr/>
              <p:nvPr/>
            </p:nvCxnSpPr>
            <p:spPr>
              <a:xfrm flipV="1">
                <a:off x="7668607" y="2144464"/>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323" name="Straight Arrow Connector 322"/>
            <p:cNvCxnSpPr/>
            <p:nvPr/>
          </p:nvCxnSpPr>
          <p:spPr>
            <a:xfrm flipV="1">
              <a:off x="6373223" y="4315587"/>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4" name="Straight Arrow Connector 323"/>
            <p:cNvCxnSpPr/>
            <p:nvPr/>
          </p:nvCxnSpPr>
          <p:spPr>
            <a:xfrm rot="5400000" flipV="1">
              <a:off x="6756604" y="4072700"/>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5" name="Straight Arrow Connector 324"/>
            <p:cNvCxnSpPr/>
            <p:nvPr/>
          </p:nvCxnSpPr>
          <p:spPr>
            <a:xfrm rot="5400000" flipV="1">
              <a:off x="7080454" y="4077463"/>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6" name="Rectangle 325"/>
            <p:cNvSpPr/>
            <p:nvPr/>
          </p:nvSpPr>
          <p:spPr>
            <a:xfrm>
              <a:off x="5429250" y="3392805"/>
              <a:ext cx="2895600" cy="1674495"/>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48" name="Rounded Rectangle 347"/>
            <p:cNvSpPr/>
            <p:nvPr/>
          </p:nvSpPr>
          <p:spPr>
            <a:xfrm>
              <a:off x="5550302" y="4518889"/>
              <a:ext cx="827196" cy="428072"/>
            </a:xfrm>
            <a:prstGeom prst="roundRect">
              <a:avLst/>
            </a:prstGeom>
            <a:solidFill>
              <a:schemeClr val="accent4"/>
            </a:solidFill>
            <a:ln w="6350">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349" name="Straight Arrow Connector 348"/>
            <p:cNvCxnSpPr/>
            <p:nvPr/>
          </p:nvCxnSpPr>
          <p:spPr>
            <a:xfrm flipV="1">
              <a:off x="6368284" y="4618598"/>
              <a:ext cx="198436" cy="866"/>
            </a:xfrm>
            <a:prstGeom prst="straightConnector1">
              <a:avLst/>
            </a:prstGeom>
            <a:ln w="952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0" name="Straight Arrow Connector 349"/>
            <p:cNvCxnSpPr/>
            <p:nvPr/>
          </p:nvCxnSpPr>
          <p:spPr>
            <a:xfrm flipV="1">
              <a:off x="6368284" y="4713848"/>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1" name="Straight Arrow Connector 350"/>
            <p:cNvCxnSpPr/>
            <p:nvPr/>
          </p:nvCxnSpPr>
          <p:spPr>
            <a:xfrm flipV="1">
              <a:off x="6368284" y="4809098"/>
              <a:ext cx="198436" cy="866"/>
            </a:xfrm>
            <a:prstGeom prst="straightConnector1">
              <a:avLst/>
            </a:prstGeom>
            <a:ln w="9525">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12" name="Group 141"/>
            <p:cNvGrpSpPr/>
            <p:nvPr/>
          </p:nvGrpSpPr>
          <p:grpSpPr>
            <a:xfrm>
              <a:off x="5528758" y="4509364"/>
              <a:ext cx="848740" cy="428072"/>
              <a:chOff x="1421234" y="4676215"/>
              <a:chExt cx="848740" cy="428072"/>
            </a:xfrm>
          </p:grpSpPr>
          <p:sp>
            <p:nvSpPr>
              <p:cNvPr id="355" name="Rounded Rectangle 354"/>
              <p:cNvSpPr/>
              <p:nvPr/>
            </p:nvSpPr>
            <p:spPr>
              <a:xfrm>
                <a:off x="1442778" y="4676215"/>
                <a:ext cx="827196" cy="428072"/>
              </a:xfrm>
              <a:prstGeom prst="roundRect">
                <a:avLst/>
              </a:prstGeom>
              <a:solidFill>
                <a:schemeClr val="accent4"/>
              </a:solidFill>
              <a:ln w="6350">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0" name="Rectangle 359"/>
              <p:cNvSpPr/>
              <p:nvPr/>
            </p:nvSpPr>
            <p:spPr>
              <a:xfrm>
                <a:off x="1487705" y="4770699"/>
                <a:ext cx="290867" cy="108042"/>
              </a:xfrm>
              <a:prstGeom prst="rect">
                <a:avLst/>
              </a:prstGeom>
              <a:noFill/>
              <a:ln w="3175">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1" name="TextBox 360"/>
              <p:cNvSpPr txBox="1"/>
              <p:nvPr/>
            </p:nvSpPr>
            <p:spPr>
              <a:xfrm>
                <a:off x="1821566" y="4781139"/>
                <a:ext cx="418704" cy="215444"/>
              </a:xfrm>
              <a:prstGeom prst="rect">
                <a:avLst/>
              </a:prstGeom>
              <a:noFill/>
            </p:spPr>
            <p:txBody>
              <a:bodyPr wrap="none" rtlCol="0">
                <a:spAutoFit/>
              </a:bodyPr>
              <a:lstStyle/>
              <a:p>
                <a:pPr algn="ctr"/>
                <a:r>
                  <a:rPr lang="en-US" sz="800" b="1" dirty="0" smtClean="0">
                    <a:solidFill>
                      <a:srgbClr val="1A63B3"/>
                    </a:solidFill>
                  </a:rPr>
                  <a:t>SPW</a:t>
                </a:r>
                <a:endParaRPr lang="en-US" sz="800" b="1" dirty="0">
                  <a:solidFill>
                    <a:srgbClr val="1A63B3"/>
                  </a:solidFill>
                </a:endParaRPr>
              </a:p>
            </p:txBody>
          </p:sp>
          <p:sp>
            <p:nvSpPr>
              <p:cNvPr id="362" name="Rectangle 43"/>
              <p:cNvSpPr/>
              <p:nvPr/>
            </p:nvSpPr>
            <p:spPr>
              <a:xfrm>
                <a:off x="1815306" y="4789111"/>
                <a:ext cx="425985" cy="200131"/>
              </a:xfrm>
              <a:prstGeom prst="rect">
                <a:avLst/>
              </a:prstGeom>
              <a:noFill/>
              <a:ln w="6350">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3" name="Rectangle 362"/>
              <p:cNvSpPr/>
              <p:nvPr/>
            </p:nvSpPr>
            <p:spPr>
              <a:xfrm>
                <a:off x="1491800" y="4904185"/>
                <a:ext cx="290867" cy="108042"/>
              </a:xfrm>
              <a:prstGeom prst="rect">
                <a:avLst/>
              </a:prstGeom>
              <a:noFill/>
              <a:ln w="3175">
                <a:solidFill>
                  <a:srgbClr val="053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4" name="TextBox 363"/>
              <p:cNvSpPr txBox="1"/>
              <p:nvPr/>
            </p:nvSpPr>
            <p:spPr>
              <a:xfrm>
                <a:off x="1431652" y="4737326"/>
                <a:ext cx="412293" cy="184665"/>
              </a:xfrm>
              <a:prstGeom prst="rect">
                <a:avLst/>
              </a:prstGeom>
              <a:noFill/>
            </p:spPr>
            <p:txBody>
              <a:bodyPr wrap="none" rtlCol="0">
                <a:spAutoFit/>
              </a:bodyPr>
              <a:lstStyle/>
              <a:p>
                <a:pPr algn="ctr"/>
                <a:r>
                  <a:rPr lang="en-US" sz="600" b="1" dirty="0" smtClean="0">
                    <a:solidFill>
                      <a:srgbClr val="1A63B3"/>
                    </a:solidFill>
                  </a:rPr>
                  <a:t>RMAP</a:t>
                </a:r>
                <a:endParaRPr lang="en-US" sz="600" b="1" dirty="0">
                  <a:solidFill>
                    <a:srgbClr val="1A63B3"/>
                  </a:solidFill>
                </a:endParaRPr>
              </a:p>
            </p:txBody>
          </p:sp>
          <p:sp>
            <p:nvSpPr>
              <p:cNvPr id="365" name="TextBox 364"/>
              <p:cNvSpPr txBox="1"/>
              <p:nvPr/>
            </p:nvSpPr>
            <p:spPr>
              <a:xfrm>
                <a:off x="1421234" y="4861609"/>
                <a:ext cx="433130" cy="184665"/>
              </a:xfrm>
              <a:prstGeom prst="rect">
                <a:avLst/>
              </a:prstGeom>
              <a:noFill/>
            </p:spPr>
            <p:txBody>
              <a:bodyPr wrap="none" rtlCol="0">
                <a:spAutoFit/>
              </a:bodyPr>
              <a:lstStyle/>
              <a:p>
                <a:pPr algn="ctr"/>
                <a:r>
                  <a:rPr lang="en-US" sz="600" b="1" dirty="0" smtClean="0">
                    <a:solidFill>
                      <a:srgbClr val="1A63B3"/>
                    </a:solidFill>
                  </a:rPr>
                  <a:t>Router</a:t>
                </a:r>
                <a:endParaRPr lang="en-US" sz="600" b="1" dirty="0">
                  <a:solidFill>
                    <a:srgbClr val="1A63B3"/>
                  </a:solidFill>
                </a:endParaRPr>
              </a:p>
            </p:txBody>
          </p:sp>
        </p:grpSp>
      </p:grpSp>
      <p:sp>
        <p:nvSpPr>
          <p:cNvPr id="393" name="Content Placeholder 10"/>
          <p:cNvSpPr>
            <a:spLocks noGrp="1"/>
          </p:cNvSpPr>
          <p:nvPr>
            <p:ph sz="quarter" idx="18"/>
          </p:nvPr>
        </p:nvSpPr>
        <p:spPr>
          <a:xfrm>
            <a:off x="5296352" y="373228"/>
            <a:ext cx="3695247" cy="6018047"/>
          </a:xfrm>
          <a:noFill/>
          <a:ln/>
        </p:spPr>
        <p:style>
          <a:lnRef idx="2">
            <a:schemeClr val="dk1"/>
          </a:lnRef>
          <a:fillRef idx="1">
            <a:schemeClr val="lt1"/>
          </a:fillRef>
          <a:effectRef idx="0">
            <a:schemeClr val="dk1"/>
          </a:effectRef>
          <a:fontRef idx="minor">
            <a:schemeClr val="dk1"/>
          </a:fontRef>
        </p:style>
        <p:txBody>
          <a:bodyPr/>
          <a:lstStyle/>
          <a:p>
            <a:pPr algn="ctr">
              <a:buNone/>
            </a:pPr>
            <a:r>
              <a:rPr lang="nb-NO" sz="1400" b="1" dirty="0" smtClean="0">
                <a:solidFill>
                  <a:srgbClr val="0079C1"/>
                </a:solidFill>
              </a:rPr>
              <a:t>Example of potential deliveries </a:t>
            </a:r>
          </a:p>
        </p:txBody>
      </p:sp>
      <p:grpSp>
        <p:nvGrpSpPr>
          <p:cNvPr id="278" name="Group 277"/>
          <p:cNvGrpSpPr/>
          <p:nvPr/>
        </p:nvGrpSpPr>
        <p:grpSpPr>
          <a:xfrm>
            <a:off x="3691467" y="4402668"/>
            <a:ext cx="914400" cy="550334"/>
            <a:chOff x="8229600" y="4741334"/>
            <a:chExt cx="914400" cy="550334"/>
          </a:xfrm>
        </p:grpSpPr>
        <p:sp>
          <p:nvSpPr>
            <p:cNvPr id="276" name="Oval 275"/>
            <p:cNvSpPr/>
            <p:nvPr/>
          </p:nvSpPr>
          <p:spPr>
            <a:xfrm>
              <a:off x="8229600" y="4741334"/>
              <a:ext cx="914400" cy="55033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7" name="TextBox 276"/>
            <p:cNvSpPr txBox="1"/>
            <p:nvPr/>
          </p:nvSpPr>
          <p:spPr>
            <a:xfrm>
              <a:off x="8269658" y="4859866"/>
              <a:ext cx="734432" cy="338554"/>
            </a:xfrm>
            <a:prstGeom prst="rect">
              <a:avLst/>
            </a:prstGeom>
            <a:noFill/>
          </p:spPr>
          <p:txBody>
            <a:bodyPr wrap="none" rtlCol="0">
              <a:spAutoFit/>
            </a:bodyPr>
            <a:lstStyle/>
            <a:p>
              <a:r>
                <a:rPr lang="en-US" sz="1600" dirty="0" smtClean="0"/>
                <a:t>MAYA</a:t>
              </a:r>
              <a:endParaRPr lang="en-US" sz="1600" dirty="0"/>
            </a:p>
          </p:txBody>
        </p:sp>
      </p:grpSp>
      <p:grpSp>
        <p:nvGrpSpPr>
          <p:cNvPr id="279" name="Group 278"/>
          <p:cNvGrpSpPr/>
          <p:nvPr/>
        </p:nvGrpSpPr>
        <p:grpSpPr>
          <a:xfrm>
            <a:off x="304799" y="4343401"/>
            <a:ext cx="1375681" cy="550334"/>
            <a:chOff x="8229599" y="4741334"/>
            <a:chExt cx="1375681" cy="550334"/>
          </a:xfrm>
        </p:grpSpPr>
        <p:sp>
          <p:nvSpPr>
            <p:cNvPr id="280" name="Oval 279"/>
            <p:cNvSpPr/>
            <p:nvPr/>
          </p:nvSpPr>
          <p:spPr>
            <a:xfrm>
              <a:off x="8229599" y="4741334"/>
              <a:ext cx="1354667" cy="55033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1" name="TextBox 280"/>
            <p:cNvSpPr txBox="1"/>
            <p:nvPr/>
          </p:nvSpPr>
          <p:spPr>
            <a:xfrm>
              <a:off x="8269658" y="4859866"/>
              <a:ext cx="1335622" cy="338554"/>
            </a:xfrm>
            <a:prstGeom prst="rect">
              <a:avLst/>
            </a:prstGeom>
            <a:noFill/>
          </p:spPr>
          <p:txBody>
            <a:bodyPr wrap="none" rtlCol="0">
              <a:spAutoFit/>
            </a:bodyPr>
            <a:lstStyle/>
            <a:p>
              <a:r>
                <a:rPr lang="en-US" sz="1600" dirty="0" smtClean="0"/>
                <a:t>Star Dundee</a:t>
              </a:r>
              <a:endParaRPr lang="en-US" sz="1600" dirty="0"/>
            </a:p>
          </p:txBody>
        </p:sp>
      </p:grpSp>
      <p:grpSp>
        <p:nvGrpSpPr>
          <p:cNvPr id="282" name="Group 281"/>
          <p:cNvGrpSpPr/>
          <p:nvPr/>
        </p:nvGrpSpPr>
        <p:grpSpPr>
          <a:xfrm>
            <a:off x="3285067" y="1710268"/>
            <a:ext cx="914400" cy="550334"/>
            <a:chOff x="8229600" y="4741334"/>
            <a:chExt cx="914400" cy="550334"/>
          </a:xfrm>
        </p:grpSpPr>
        <p:sp>
          <p:nvSpPr>
            <p:cNvPr id="283" name="Oval 282"/>
            <p:cNvSpPr/>
            <p:nvPr/>
          </p:nvSpPr>
          <p:spPr>
            <a:xfrm>
              <a:off x="8229600" y="4741334"/>
              <a:ext cx="914400" cy="55033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4" name="TextBox 283"/>
            <p:cNvSpPr txBox="1"/>
            <p:nvPr/>
          </p:nvSpPr>
          <p:spPr>
            <a:xfrm>
              <a:off x="8269658" y="4859866"/>
              <a:ext cx="604653" cy="338554"/>
            </a:xfrm>
            <a:prstGeom prst="rect">
              <a:avLst/>
            </a:prstGeom>
            <a:noFill/>
          </p:spPr>
          <p:txBody>
            <a:bodyPr wrap="none" rtlCol="0">
              <a:spAutoFit/>
            </a:bodyPr>
            <a:lstStyle/>
            <a:p>
              <a:r>
                <a:rPr lang="en-US" sz="1600" dirty="0" smtClean="0"/>
                <a:t>AED</a:t>
              </a:r>
              <a:endParaRPr lang="en-US" sz="1600" dirty="0"/>
            </a:p>
          </p:txBody>
        </p:sp>
      </p:grpSp>
      <p:grpSp>
        <p:nvGrpSpPr>
          <p:cNvPr id="285" name="Group 284"/>
          <p:cNvGrpSpPr/>
          <p:nvPr/>
        </p:nvGrpSpPr>
        <p:grpSpPr>
          <a:xfrm>
            <a:off x="1253067" y="1617134"/>
            <a:ext cx="914400" cy="550334"/>
            <a:chOff x="8229600" y="4741334"/>
            <a:chExt cx="914400" cy="550334"/>
          </a:xfrm>
        </p:grpSpPr>
        <p:sp>
          <p:nvSpPr>
            <p:cNvPr id="286" name="Oval 285"/>
            <p:cNvSpPr/>
            <p:nvPr/>
          </p:nvSpPr>
          <p:spPr>
            <a:xfrm>
              <a:off x="8229600" y="4741334"/>
              <a:ext cx="914400" cy="55033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7" name="TextBox 286"/>
            <p:cNvSpPr txBox="1"/>
            <p:nvPr/>
          </p:nvSpPr>
          <p:spPr>
            <a:xfrm>
              <a:off x="8269658" y="4859866"/>
              <a:ext cx="593432" cy="338554"/>
            </a:xfrm>
            <a:prstGeom prst="rect">
              <a:avLst/>
            </a:prstGeom>
            <a:noFill/>
          </p:spPr>
          <p:txBody>
            <a:bodyPr wrap="none" rtlCol="0">
              <a:spAutoFit/>
            </a:bodyPr>
            <a:lstStyle/>
            <a:p>
              <a:r>
                <a:rPr lang="en-US" sz="1600" smtClean="0"/>
                <a:t>ESA</a:t>
              </a:r>
              <a:endParaRPr lang="en-US" sz="1600" dirty="0"/>
            </a:p>
          </p:txBody>
        </p:sp>
      </p:grpSp>
      <p:grpSp>
        <p:nvGrpSpPr>
          <p:cNvPr id="288" name="Group 287"/>
          <p:cNvGrpSpPr/>
          <p:nvPr/>
        </p:nvGrpSpPr>
        <p:grpSpPr>
          <a:xfrm>
            <a:off x="4114800" y="3153833"/>
            <a:ext cx="914400" cy="550334"/>
            <a:chOff x="8229600" y="4741334"/>
            <a:chExt cx="914400" cy="550334"/>
          </a:xfrm>
        </p:grpSpPr>
        <p:sp>
          <p:nvSpPr>
            <p:cNvPr id="289" name="Oval 288"/>
            <p:cNvSpPr/>
            <p:nvPr/>
          </p:nvSpPr>
          <p:spPr>
            <a:xfrm>
              <a:off x="8229600" y="4741334"/>
              <a:ext cx="914400" cy="550334"/>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endParaRPr lang="en-US"/>
            </a:p>
          </p:txBody>
        </p:sp>
        <p:sp>
          <p:nvSpPr>
            <p:cNvPr id="290" name="TextBox 276"/>
            <p:cNvSpPr txBox="1"/>
            <p:nvPr/>
          </p:nvSpPr>
          <p:spPr>
            <a:xfrm>
              <a:off x="8269658" y="4859866"/>
              <a:ext cx="867225" cy="338554"/>
            </a:xfrm>
            <a:prstGeom prst="rect">
              <a:avLst/>
            </a:prstGeom>
            <a:noFill/>
          </p:spPr>
          <p:txBody>
            <a:bodyPr wrap="none" rtlCol="0">
              <a:spAutoFit/>
            </a:bodyP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r>
                <a:rPr lang="en-US" sz="1600" i="1" dirty="0" err="1" smtClean="0"/>
                <a:t>TTTech</a:t>
              </a:r>
              <a:endParaRPr lang="en-US" sz="1600" i="1" dirty="0"/>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3"/>
          </p:nvPr>
        </p:nvSpPr>
        <p:spPr/>
        <p:txBody>
          <a:bodyPr/>
          <a:lstStyle/>
          <a:p>
            <a:pPr algn="r"/>
            <a:r>
              <a:rPr lang="en-US" dirty="0" smtClean="0"/>
              <a:t>ATMEL  Monthly Review</a:t>
            </a:r>
            <a:endParaRPr lang="en-US" dirty="0"/>
          </a:p>
        </p:txBody>
      </p:sp>
      <p:sp>
        <p:nvSpPr>
          <p:cNvPr id="10" name="Title 9"/>
          <p:cNvSpPr>
            <a:spLocks noGrp="1"/>
          </p:cNvSpPr>
          <p:nvPr>
            <p:ph type="title"/>
          </p:nvPr>
        </p:nvSpPr>
        <p:spPr>
          <a:xfrm>
            <a:off x="457200" y="53555"/>
            <a:ext cx="8229601" cy="449942"/>
          </a:xfrm>
        </p:spPr>
        <p:txBody>
          <a:bodyPr/>
          <a:lstStyle/>
          <a:p>
            <a:r>
              <a:rPr lang="fr-FR" dirty="0" smtClean="0"/>
              <a:t>IP </a:t>
            </a:r>
            <a:r>
              <a:rPr lang="en-US" dirty="0" smtClean="0"/>
              <a:t>opportunity</a:t>
            </a:r>
            <a:endParaRPr lang="en-US" dirty="0"/>
          </a:p>
        </p:txBody>
      </p:sp>
      <p:sp>
        <p:nvSpPr>
          <p:cNvPr id="8" name="Date Placeholder 7"/>
          <p:cNvSpPr>
            <a:spLocks noGrp="1"/>
          </p:cNvSpPr>
          <p:nvPr>
            <p:ph type="dt" sz="half" idx="2"/>
          </p:nvPr>
        </p:nvSpPr>
        <p:spPr/>
        <p:txBody>
          <a:bodyPr/>
          <a:lstStyle/>
          <a:p>
            <a:r>
              <a:rPr lang="en-US" smtClean="0"/>
              <a:t>05-June-13</a:t>
            </a:r>
            <a:endParaRPr lang="en-US" dirty="0"/>
          </a:p>
        </p:txBody>
      </p:sp>
      <p:sp>
        <p:nvSpPr>
          <p:cNvPr id="6" name="Content Placeholder 11"/>
          <p:cNvSpPr>
            <a:spLocks noGrp="1"/>
          </p:cNvSpPr>
          <p:nvPr>
            <p:ph sz="quarter" idx="18"/>
          </p:nvPr>
        </p:nvSpPr>
        <p:spPr>
          <a:xfrm>
            <a:off x="466165" y="533871"/>
            <a:ext cx="8265459" cy="2761779"/>
          </a:xfrm>
          <a:ln/>
        </p:spPr>
        <p:style>
          <a:lnRef idx="2">
            <a:schemeClr val="dk1"/>
          </a:lnRef>
          <a:fillRef idx="1">
            <a:schemeClr val="lt1"/>
          </a:fillRef>
          <a:effectRef idx="0">
            <a:schemeClr val="dk1"/>
          </a:effectRef>
          <a:fontRef idx="minor">
            <a:schemeClr val="dk1"/>
          </a:fontRef>
        </p:style>
        <p:txBody>
          <a:bodyPr>
            <a:noAutofit/>
          </a:bodyPr>
          <a:lstStyle/>
          <a:p>
            <a:r>
              <a:rPr lang="en-US" dirty="0" smtClean="0">
                <a:sym typeface="Wingdings" pitchFamily="2" charset="2"/>
              </a:rPr>
              <a:t>Atmel acquired experience in system integrated microprocessor and </a:t>
            </a:r>
            <a:r>
              <a:rPr lang="en-US" dirty="0" err="1" smtClean="0">
                <a:sym typeface="Wingdings" pitchFamily="2" charset="2"/>
              </a:rPr>
              <a:t>Ips</a:t>
            </a:r>
            <a:r>
              <a:rPr lang="en-US" dirty="0" smtClean="0">
                <a:sym typeface="Wingdings" pitchFamily="2" charset="2"/>
              </a:rPr>
              <a:t>.</a:t>
            </a:r>
          </a:p>
          <a:p>
            <a:endParaRPr lang="en-US" dirty="0" smtClean="0">
              <a:sym typeface="Wingdings" pitchFamily="2" charset="2"/>
            </a:endParaRPr>
          </a:p>
          <a:p>
            <a:r>
              <a:rPr lang="en-US" dirty="0" smtClean="0">
                <a:sym typeface="Wingdings" pitchFamily="2" charset="2"/>
              </a:rPr>
              <a:t>Efforts have been done to:</a:t>
            </a:r>
          </a:p>
          <a:p>
            <a:pPr lvl="1"/>
            <a:r>
              <a:rPr lang="en-US" dirty="0" smtClean="0">
                <a:sym typeface="Wingdings" pitchFamily="2" charset="2"/>
              </a:rPr>
              <a:t>Verify the full integration and functionality at different stage (Design, FPGA, Silicon).</a:t>
            </a:r>
          </a:p>
          <a:p>
            <a:pPr lvl="1"/>
            <a:r>
              <a:rPr lang="en-US" dirty="0" smtClean="0">
                <a:sym typeface="Wingdings" pitchFamily="2" charset="2"/>
              </a:rPr>
              <a:t>Achieve performance and perform physical implementation.</a:t>
            </a:r>
          </a:p>
          <a:p>
            <a:pPr lvl="1"/>
            <a:r>
              <a:rPr lang="en-US" dirty="0" smtClean="0">
                <a:sym typeface="Wingdings" pitchFamily="2" charset="2"/>
              </a:rPr>
              <a:t>Document the usage through datasheet and/or application notes.</a:t>
            </a:r>
          </a:p>
          <a:p>
            <a:pPr lvl="1"/>
            <a:endParaRPr lang="en-US" dirty="0" smtClean="0">
              <a:sym typeface="Wingdings" pitchFamily="2" charset="2"/>
            </a:endParaRPr>
          </a:p>
          <a:p>
            <a:r>
              <a:rPr lang="en-US" dirty="0" smtClean="0">
                <a:sym typeface="Wingdings" pitchFamily="2" charset="2"/>
              </a:rPr>
              <a:t>This experience could be shared with partners and customers through a process of IP delivery with the benefits of quality and schedule improvement.</a:t>
            </a:r>
          </a:p>
          <a:p>
            <a:endParaRPr lang="en-US" dirty="0" smtClean="0">
              <a:sym typeface="Wingdings" pitchFamily="2" charset="2"/>
            </a:endParaRPr>
          </a:p>
          <a:p>
            <a:pPr>
              <a:buNone/>
            </a:pPr>
            <a:endParaRPr lang="en-US" dirty="0" smtClean="0">
              <a:sym typeface="Wingdings" pitchFamily="2" charset="2"/>
            </a:endParaRPr>
          </a:p>
          <a:p>
            <a:endParaRPr lang="en-US" dirty="0" smtClean="0">
              <a:sym typeface="Wingdings" pitchFamily="2" charset="2"/>
            </a:endParaRPr>
          </a:p>
        </p:txBody>
      </p:sp>
      <p:sp>
        <p:nvSpPr>
          <p:cNvPr id="12" name="TextBox 11"/>
          <p:cNvSpPr txBox="1"/>
          <p:nvPr/>
        </p:nvSpPr>
        <p:spPr>
          <a:xfrm>
            <a:off x="466725" y="3514725"/>
            <a:ext cx="3369833" cy="369332"/>
          </a:xfrm>
          <a:prstGeom prst="rect">
            <a:avLst/>
          </a:prstGeom>
          <a:noFill/>
        </p:spPr>
        <p:txBody>
          <a:bodyPr wrap="square" rtlCol="0">
            <a:spAutoFit/>
          </a:bodyPr>
          <a:lstStyle/>
          <a:p>
            <a:r>
              <a:rPr lang="en-US" sz="1800" b="1" dirty="0" smtClean="0">
                <a:solidFill>
                  <a:srgbClr val="505050"/>
                </a:solidFill>
                <a:latin typeface="Verdana"/>
                <a:sym typeface="Wingdings" pitchFamily="2" charset="2"/>
              </a:rPr>
              <a:t>=&gt;Is there opportunity?</a:t>
            </a:r>
          </a:p>
        </p:txBody>
      </p:sp>
      <p:sp>
        <p:nvSpPr>
          <p:cNvPr id="13" name="TextBox 12"/>
          <p:cNvSpPr txBox="1"/>
          <p:nvPr/>
        </p:nvSpPr>
        <p:spPr>
          <a:xfrm>
            <a:off x="381000" y="3992881"/>
            <a:ext cx="8372475" cy="233910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buFont typeface="Arial" pitchFamily="34" charset="0"/>
              <a:buChar char="•"/>
            </a:pPr>
            <a:r>
              <a:rPr lang="en-US" sz="1400" dirty="0" smtClean="0">
                <a:solidFill>
                  <a:srgbClr val="505050"/>
                </a:solidFill>
                <a:sym typeface="Wingdings" pitchFamily="2" charset="2"/>
              </a:rPr>
              <a:t>If yes, several items need to be addressed and aligned:</a:t>
            </a:r>
          </a:p>
          <a:p>
            <a:pPr lvl="1">
              <a:buFont typeface="Arial" pitchFamily="34" charset="0"/>
              <a:buChar char="•"/>
            </a:pPr>
            <a:r>
              <a:rPr lang="en-US" sz="1400" dirty="0" smtClean="0">
                <a:solidFill>
                  <a:srgbClr val="505050"/>
                </a:solidFill>
                <a:sym typeface="Wingdings" pitchFamily="2" charset="2"/>
              </a:rPr>
              <a:t>Which </a:t>
            </a:r>
            <a:r>
              <a:rPr lang="en-US" sz="1400" dirty="0" err="1" smtClean="0">
                <a:solidFill>
                  <a:srgbClr val="505050"/>
                </a:solidFill>
                <a:sym typeface="Wingdings" pitchFamily="2" charset="2"/>
              </a:rPr>
              <a:t>Ips</a:t>
            </a:r>
            <a:r>
              <a:rPr lang="en-US" sz="1400" dirty="0" smtClean="0">
                <a:solidFill>
                  <a:srgbClr val="505050"/>
                </a:solidFill>
                <a:sym typeface="Wingdings" pitchFamily="2" charset="2"/>
              </a:rPr>
              <a:t> or Subsystem make sense?</a:t>
            </a:r>
          </a:p>
          <a:p>
            <a:pPr lvl="1">
              <a:buFont typeface="Arial" pitchFamily="34" charset="0"/>
              <a:buChar char="•"/>
            </a:pPr>
            <a:r>
              <a:rPr lang="en-US" sz="1400" dirty="0" smtClean="0">
                <a:solidFill>
                  <a:srgbClr val="505050"/>
                </a:solidFill>
                <a:sym typeface="Wingdings" pitchFamily="2" charset="2"/>
              </a:rPr>
              <a:t>Which delivery format (soft, firm, hard)?</a:t>
            </a:r>
          </a:p>
          <a:p>
            <a:pPr lvl="1">
              <a:buFont typeface="Arial" pitchFamily="34" charset="0"/>
              <a:buChar char="•"/>
            </a:pPr>
            <a:r>
              <a:rPr lang="en-US" sz="1400" dirty="0" smtClean="0">
                <a:solidFill>
                  <a:srgbClr val="505050"/>
                </a:solidFill>
                <a:sym typeface="Wingdings" pitchFamily="2" charset="2"/>
              </a:rPr>
              <a:t>What is the expected content for this delivery?</a:t>
            </a:r>
          </a:p>
          <a:p>
            <a:pPr lvl="1">
              <a:buFont typeface="Arial" pitchFamily="34" charset="0"/>
              <a:buChar char="•"/>
            </a:pPr>
            <a:r>
              <a:rPr lang="en-US" sz="1400" dirty="0" smtClean="0">
                <a:solidFill>
                  <a:srgbClr val="505050"/>
                </a:solidFill>
                <a:sym typeface="Wingdings" pitchFamily="2" charset="2"/>
              </a:rPr>
              <a:t>Which tools need to be supported?</a:t>
            </a:r>
          </a:p>
          <a:p>
            <a:pPr lvl="1">
              <a:buFont typeface="Arial" pitchFamily="34" charset="0"/>
              <a:buChar char="•"/>
            </a:pPr>
            <a:endParaRPr lang="en-US" sz="1400" dirty="0" smtClean="0">
              <a:solidFill>
                <a:srgbClr val="505050"/>
              </a:solidFill>
              <a:sym typeface="Wingdings" pitchFamily="2" charset="2"/>
            </a:endParaRPr>
          </a:p>
          <a:p>
            <a:pPr>
              <a:buFont typeface="Arial" pitchFamily="34" charset="0"/>
              <a:buChar char="•"/>
            </a:pPr>
            <a:r>
              <a:rPr lang="en-US" sz="1400" dirty="0" smtClean="0">
                <a:solidFill>
                  <a:srgbClr val="505050"/>
                </a:solidFill>
                <a:sym typeface="Wingdings" pitchFamily="2" charset="2"/>
              </a:rPr>
              <a:t>Based on that, IP delivery flow could be defined and investment could be estimated.</a:t>
            </a:r>
          </a:p>
          <a:p>
            <a:pPr>
              <a:buFont typeface="Arial" pitchFamily="34" charset="0"/>
              <a:buChar char="•"/>
            </a:pPr>
            <a:endParaRPr lang="en-US" sz="1400" dirty="0" smtClean="0">
              <a:solidFill>
                <a:srgbClr val="505050"/>
              </a:solidFill>
              <a:sym typeface="Wingdings" pitchFamily="2" charset="2"/>
            </a:endParaRPr>
          </a:p>
          <a:p>
            <a:pPr>
              <a:buFont typeface="Arial" pitchFamily="34" charset="0"/>
              <a:buChar char="•"/>
            </a:pPr>
            <a:r>
              <a:rPr lang="en-US" sz="1400" dirty="0" smtClean="0">
                <a:solidFill>
                  <a:srgbClr val="002060"/>
                </a:solidFill>
                <a:sym typeface="Wingdings" pitchFamily="2" charset="2"/>
              </a:rPr>
              <a:t>Soft</a:t>
            </a:r>
            <a:r>
              <a:rPr lang="en-US" sz="1400" dirty="0" smtClean="0">
                <a:solidFill>
                  <a:srgbClr val="505050"/>
                </a:solidFill>
                <a:sym typeface="Wingdings" pitchFamily="2" charset="2"/>
              </a:rPr>
              <a:t> IPs (VHDL), </a:t>
            </a:r>
            <a:r>
              <a:rPr lang="en-US" sz="1400" dirty="0" smtClean="0">
                <a:solidFill>
                  <a:srgbClr val="002060"/>
                </a:solidFill>
                <a:sym typeface="Wingdings" pitchFamily="2" charset="2"/>
              </a:rPr>
              <a:t>Firmed</a:t>
            </a:r>
            <a:r>
              <a:rPr lang="en-US" sz="1400" dirty="0" smtClean="0">
                <a:solidFill>
                  <a:srgbClr val="505050"/>
                </a:solidFill>
                <a:sym typeface="Wingdings" pitchFamily="2" charset="2"/>
              </a:rPr>
              <a:t> IPs </a:t>
            </a:r>
            <a:r>
              <a:rPr lang="en-US" sz="1400" dirty="0" smtClean="0">
                <a:solidFill>
                  <a:srgbClr val="505050"/>
                </a:solidFill>
                <a:sym typeface="Wingdings" pitchFamily="2" charset="2"/>
              </a:rPr>
              <a:t>(</a:t>
            </a:r>
            <a:r>
              <a:rPr lang="en-US" sz="1400" dirty="0" err="1" smtClean="0">
                <a:solidFill>
                  <a:srgbClr val="505050"/>
                </a:solidFill>
                <a:sym typeface="Wingdings" pitchFamily="2" charset="2"/>
              </a:rPr>
              <a:t>netlist</a:t>
            </a:r>
            <a:r>
              <a:rPr lang="en-US" sz="1400" dirty="0" smtClean="0">
                <a:solidFill>
                  <a:srgbClr val="505050"/>
                </a:solidFill>
                <a:sym typeface="Wingdings" pitchFamily="2" charset="2"/>
              </a:rPr>
              <a:t>), </a:t>
            </a:r>
            <a:r>
              <a:rPr lang="en-US" sz="1400" dirty="0" smtClean="0">
                <a:solidFill>
                  <a:srgbClr val="002060"/>
                </a:solidFill>
                <a:sym typeface="Wingdings" pitchFamily="2" charset="2"/>
              </a:rPr>
              <a:t>Hard</a:t>
            </a:r>
            <a:r>
              <a:rPr lang="en-US" sz="1400" dirty="0" smtClean="0">
                <a:solidFill>
                  <a:srgbClr val="505050"/>
                </a:solidFill>
                <a:sym typeface="Wingdings" pitchFamily="2" charset="2"/>
              </a:rPr>
              <a:t> </a:t>
            </a:r>
            <a:r>
              <a:rPr lang="en-US" sz="1400" dirty="0" smtClean="0">
                <a:solidFill>
                  <a:srgbClr val="505050"/>
                </a:solidFill>
                <a:sym typeface="Wingdings" pitchFamily="2" charset="2"/>
              </a:rPr>
              <a:t>IPs (Hard Blocks: LVDS, DDR)</a:t>
            </a:r>
          </a:p>
          <a:p>
            <a:endParaRPr lang="en-US" dirty="0">
              <a:solidFill>
                <a:srgbClr val="1A63B3"/>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Text Placeholder 15"/>
          <p:cNvSpPr>
            <a:spLocks noGrp="1"/>
          </p:cNvSpPr>
          <p:nvPr>
            <p:ph type="body" sz="quarter" idx="15"/>
          </p:nvPr>
        </p:nvSpPr>
        <p:spPr>
          <a:xfrm>
            <a:off x="457199" y="1031164"/>
            <a:ext cx="8372901" cy="1875809"/>
          </a:xfrm>
        </p:spPr>
        <p:txBody>
          <a:bodyPr>
            <a:noAutofit/>
          </a:bodyPr>
          <a:lstStyle/>
          <a:p>
            <a:pPr marL="1588" indent="-1588">
              <a:buFont typeface="Arial" charset="0"/>
              <a:buNone/>
            </a:pPr>
            <a:r>
              <a:rPr lang="de-DE" sz="1600" dirty="0" smtClean="0"/>
              <a:t>	</a:t>
            </a:r>
            <a:endParaRPr lang="de-DE" sz="1600" b="1" dirty="0" smtClean="0">
              <a:solidFill>
                <a:schemeClr val="accent2"/>
              </a:solidFill>
            </a:endParaRPr>
          </a:p>
          <a:p>
            <a:pPr lvl="6">
              <a:buSzPct val="125000"/>
              <a:buNone/>
            </a:pPr>
            <a:endParaRPr lang="de-DE" sz="1400" dirty="0" smtClean="0">
              <a:solidFill>
                <a:schemeClr val="accent2"/>
              </a:solidFill>
            </a:endParaRPr>
          </a:p>
          <a:p>
            <a:pPr lvl="6">
              <a:buSzPct val="125000"/>
              <a:buNone/>
            </a:pPr>
            <a:r>
              <a:rPr lang="de-DE" sz="1400" dirty="0" smtClean="0">
                <a:solidFill>
                  <a:schemeClr val="accent2"/>
                </a:solidFill>
              </a:rPr>
              <a:t>	</a:t>
            </a:r>
            <a:r>
              <a:rPr lang="de-DE" sz="1600" dirty="0" smtClean="0">
                <a:solidFill>
                  <a:schemeClr val="accent2"/>
                </a:solidFill>
              </a:rPr>
              <a:t>Make durable the current digital ATC18RHA ASIC family, switching to an Atmel technology used in </a:t>
            </a:r>
            <a:r>
              <a:rPr lang="de-DE" sz="1600" b="1" dirty="0" smtClean="0">
                <a:solidFill>
                  <a:schemeClr val="accent2"/>
                </a:solidFill>
              </a:rPr>
              <a:t>qualified automotive business with huge volumes.</a:t>
            </a:r>
          </a:p>
          <a:p>
            <a:pPr>
              <a:buSzPct val="125000"/>
              <a:buFontTx/>
              <a:buChar char="•"/>
            </a:pPr>
            <a:endParaRPr lang="de-DE" sz="1600" dirty="0" smtClean="0"/>
          </a:p>
          <a:p>
            <a:pPr>
              <a:buSzPct val="125000"/>
              <a:buNone/>
            </a:pPr>
            <a:endParaRPr lang="de-DE" sz="1600" b="1" dirty="0" smtClean="0">
              <a:solidFill>
                <a:schemeClr val="accent2"/>
              </a:solidFill>
            </a:endParaRPr>
          </a:p>
          <a:p>
            <a:pPr>
              <a:buSzPct val="125000"/>
              <a:buNone/>
            </a:pPr>
            <a:endParaRPr lang="de-DE" sz="1600" b="1" dirty="0" smtClean="0">
              <a:solidFill>
                <a:schemeClr val="accent2"/>
              </a:solidFill>
            </a:endParaRPr>
          </a:p>
          <a:p>
            <a:pPr>
              <a:buSzPct val="125000"/>
              <a:buNone/>
            </a:pPr>
            <a:endParaRPr lang="de-DE" sz="1600" b="1" dirty="0" smtClean="0">
              <a:solidFill>
                <a:schemeClr val="accent2"/>
              </a:solidFill>
            </a:endParaRPr>
          </a:p>
          <a:p>
            <a:pPr lvl="1">
              <a:buSzPct val="125000"/>
              <a:buFontTx/>
              <a:buNone/>
            </a:pPr>
            <a:endParaRPr lang="de-DE" sz="1600" dirty="0" smtClean="0">
              <a:solidFill>
                <a:schemeClr val="accent2"/>
              </a:solidFill>
            </a:endParaRPr>
          </a:p>
          <a:p>
            <a:pPr>
              <a:buSzPct val="125000"/>
              <a:buNone/>
            </a:pPr>
            <a:r>
              <a:rPr lang="de-DE" sz="1600" dirty="0" smtClean="0">
                <a:solidFill>
                  <a:srgbClr val="FF0000"/>
                </a:solidFill>
              </a:rPr>
              <a:t>						</a:t>
            </a:r>
            <a:endParaRPr lang="de-DE" sz="1600" dirty="0" smtClean="0">
              <a:solidFill>
                <a:schemeClr val="accent2"/>
              </a:solidFill>
            </a:endParaRPr>
          </a:p>
          <a:p>
            <a:pPr>
              <a:buSzPct val="125000"/>
              <a:buFontTx/>
              <a:buNone/>
            </a:pPr>
            <a:r>
              <a:rPr lang="de-DE" sz="1600" dirty="0" smtClean="0">
                <a:solidFill>
                  <a:schemeClr val="accent2"/>
                </a:solidFill>
              </a:rPr>
              <a:t>			</a:t>
            </a:r>
            <a:endParaRPr lang="de-DE" sz="1400" dirty="0" smtClean="0">
              <a:solidFill>
                <a:schemeClr val="accent2"/>
              </a:solidFill>
            </a:endParaRPr>
          </a:p>
          <a:p>
            <a:pPr>
              <a:buSzPct val="200000"/>
              <a:buFont typeface="Verdana" pitchFamily="34" charset="0"/>
              <a:buChar char="•"/>
            </a:pPr>
            <a:endParaRPr lang="de-DE" sz="1400" dirty="0" smtClean="0">
              <a:solidFill>
                <a:schemeClr val="tx1"/>
              </a:solidFill>
            </a:endParaRPr>
          </a:p>
          <a:p>
            <a:pPr>
              <a:buSzPct val="200000"/>
              <a:buFont typeface="Verdana" pitchFamily="34" charset="0"/>
              <a:buChar char="•"/>
            </a:pPr>
            <a:endParaRPr lang="de-DE" sz="1400" dirty="0" smtClean="0"/>
          </a:p>
        </p:txBody>
      </p:sp>
      <p:sp>
        <p:nvSpPr>
          <p:cNvPr id="18439" name="Text Placeholder 17"/>
          <p:cNvSpPr>
            <a:spLocks noGrp="1"/>
          </p:cNvSpPr>
          <p:nvPr>
            <p:ph type="body" sz="quarter" idx="17"/>
          </p:nvPr>
        </p:nvSpPr>
        <p:spPr>
          <a:xfrm>
            <a:off x="478145" y="658317"/>
            <a:ext cx="8250238" cy="457200"/>
          </a:xfrm>
        </p:spPr>
        <p:txBody>
          <a:bodyPr/>
          <a:lstStyle/>
          <a:p>
            <a:pPr>
              <a:lnSpc>
                <a:spcPct val="80000"/>
              </a:lnSpc>
            </a:pPr>
            <a:r>
              <a:rPr sz="1800" b="1" dirty="0" smtClean="0">
                <a:solidFill>
                  <a:schemeClr val="accent2"/>
                </a:solidFill>
              </a:rPr>
              <a:t>Improving ATMEL Aerospace ASIC offering</a:t>
            </a:r>
          </a:p>
        </p:txBody>
      </p:sp>
      <p:sp>
        <p:nvSpPr>
          <p:cNvPr id="18462" name="Title 12"/>
          <p:cNvSpPr>
            <a:spLocks/>
          </p:cNvSpPr>
          <p:nvPr/>
        </p:nvSpPr>
        <p:spPr bwMode="auto">
          <a:xfrm>
            <a:off x="457200" y="0"/>
            <a:ext cx="8229600" cy="668337"/>
          </a:xfrm>
          <a:prstGeom prst="rect">
            <a:avLst/>
          </a:prstGeom>
          <a:noFill/>
          <a:ln w="9525">
            <a:noFill/>
            <a:miter lim="800000"/>
            <a:headEnd/>
            <a:tailEnd/>
          </a:ln>
        </p:spPr>
        <p:txBody>
          <a:bodyPr anchor="ctr"/>
          <a:lstStyle/>
          <a:p>
            <a:r>
              <a:rPr lang="en-US" sz="2200" b="1" dirty="0" smtClean="0">
                <a:solidFill>
                  <a:schemeClr val="accent1"/>
                </a:solidFill>
                <a:latin typeface="Verdana" pitchFamily="34" charset="0"/>
              </a:rPr>
              <a:t>ASIC PLATFORMS</a:t>
            </a:r>
            <a:endParaRPr lang="en-US" sz="2200" b="1" dirty="0">
              <a:solidFill>
                <a:schemeClr val="accent1"/>
              </a:solidFill>
              <a:latin typeface="Verdana" pitchFamily="34" charset="0"/>
            </a:endParaRPr>
          </a:p>
        </p:txBody>
      </p:sp>
      <p:sp>
        <p:nvSpPr>
          <p:cNvPr id="6" name="TextBox 5"/>
          <p:cNvSpPr txBox="1"/>
          <p:nvPr/>
        </p:nvSpPr>
        <p:spPr>
          <a:xfrm rot="20090120">
            <a:off x="1542195" y="2129050"/>
            <a:ext cx="1850378" cy="400110"/>
          </a:xfrm>
          <a:prstGeom prst="rect">
            <a:avLst/>
          </a:prstGeom>
          <a:noFill/>
        </p:spPr>
        <p:txBody>
          <a:bodyPr wrap="none" rtlCol="0">
            <a:spAutoFit/>
          </a:bodyPr>
          <a:lstStyle/>
          <a:p>
            <a:r>
              <a:rPr lang="fr-FR" dirty="0" smtClean="0">
                <a:solidFill>
                  <a:schemeClr val="bg1"/>
                </a:solidFill>
              </a:rPr>
              <a:t>ATMX150RHA</a:t>
            </a:r>
            <a:endParaRPr lang="en-US" dirty="0">
              <a:solidFill>
                <a:schemeClr val="bg1"/>
              </a:solidFill>
            </a:endParaRPr>
          </a:p>
        </p:txBody>
      </p:sp>
      <p:sp>
        <p:nvSpPr>
          <p:cNvPr id="11" name="TextBox 10"/>
          <p:cNvSpPr txBox="1"/>
          <p:nvPr/>
        </p:nvSpPr>
        <p:spPr>
          <a:xfrm rot="19630178">
            <a:off x="2356349" y="5627427"/>
            <a:ext cx="1322991" cy="400110"/>
          </a:xfrm>
          <a:prstGeom prst="rect">
            <a:avLst/>
          </a:prstGeom>
          <a:noFill/>
        </p:spPr>
        <p:txBody>
          <a:bodyPr wrap="none" rtlCol="0">
            <a:spAutoFit/>
          </a:bodyPr>
          <a:lstStyle/>
          <a:p>
            <a:r>
              <a:rPr lang="fr-FR" dirty="0" smtClean="0">
                <a:solidFill>
                  <a:schemeClr val="bg1"/>
                </a:solidFill>
              </a:rPr>
              <a:t>AT65RHA</a:t>
            </a:r>
            <a:endParaRPr lang="en-US" dirty="0">
              <a:solidFill>
                <a:schemeClr val="bg1"/>
              </a:solidFill>
            </a:endParaRPr>
          </a:p>
        </p:txBody>
      </p:sp>
      <p:sp>
        <p:nvSpPr>
          <p:cNvPr id="12" name="10-Point Star 11"/>
          <p:cNvSpPr/>
          <p:nvPr/>
        </p:nvSpPr>
        <p:spPr>
          <a:xfrm rot="20501112">
            <a:off x="1624084" y="1555845"/>
            <a:ext cx="1378423" cy="1009934"/>
          </a:xfrm>
          <a:prstGeom prst="star10">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400" dirty="0" smtClean="0"/>
              <a:t>High Volumes</a:t>
            </a:r>
            <a:endParaRPr lang="en-US" sz="1400" dirty="0"/>
          </a:p>
        </p:txBody>
      </p:sp>
      <p:sp>
        <p:nvSpPr>
          <p:cNvPr id="17" name="10-Point Star 16"/>
          <p:cNvSpPr/>
          <p:nvPr/>
        </p:nvSpPr>
        <p:spPr>
          <a:xfrm rot="20501112">
            <a:off x="4753968" y="4917745"/>
            <a:ext cx="1378423" cy="1009934"/>
          </a:xfrm>
          <a:prstGeom prst="star10">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400" dirty="0" smtClean="0"/>
              <a:t>Mixed-signal</a:t>
            </a:r>
            <a:endParaRPr lang="en-US" sz="1400" dirty="0" smtClean="0"/>
          </a:p>
        </p:txBody>
      </p:sp>
      <p:sp>
        <p:nvSpPr>
          <p:cNvPr id="20" name="Text Placeholder 15"/>
          <p:cNvSpPr>
            <a:spLocks noGrp="1"/>
          </p:cNvSpPr>
          <p:nvPr>
            <p:ph type="body" sz="quarter" idx="15"/>
          </p:nvPr>
        </p:nvSpPr>
        <p:spPr>
          <a:xfrm>
            <a:off x="514065" y="3913117"/>
            <a:ext cx="4904095" cy="2364853"/>
          </a:xfrm>
        </p:spPr>
        <p:txBody>
          <a:bodyPr>
            <a:noAutofit/>
          </a:bodyPr>
          <a:lstStyle/>
          <a:p>
            <a:pPr marL="1588" indent="-1588">
              <a:buFont typeface="Arial" charset="0"/>
              <a:buNone/>
            </a:pPr>
            <a:r>
              <a:rPr lang="de-DE" sz="1600" dirty="0" smtClean="0"/>
              <a:t>	</a:t>
            </a:r>
            <a:r>
              <a:rPr lang="de-DE" sz="1600" b="1" dirty="0" smtClean="0">
                <a:solidFill>
                  <a:schemeClr val="accent2"/>
                </a:solidFill>
              </a:rPr>
              <a:t>Improve integration with versatile	</a:t>
            </a:r>
          </a:p>
          <a:p>
            <a:pPr>
              <a:buSzPct val="125000"/>
              <a:buNone/>
            </a:pPr>
            <a:r>
              <a:rPr lang="de-DE" sz="1600" b="1" dirty="0" smtClean="0">
                <a:solidFill>
                  <a:schemeClr val="accent2"/>
                </a:solidFill>
              </a:rPr>
              <a:t>technology</a:t>
            </a:r>
            <a:r>
              <a:rPr lang="de-DE" sz="1600" dirty="0" smtClean="0">
                <a:solidFill>
                  <a:schemeClr val="accent2"/>
                </a:solidFill>
              </a:rPr>
              <a:t>: a mixed-signal strategy		</a:t>
            </a:r>
          </a:p>
          <a:p>
            <a:pPr marL="231775" lvl="1" indent="-231775">
              <a:buSzPct val="125000"/>
              <a:buFontTx/>
              <a:buChar char="•"/>
            </a:pPr>
            <a:r>
              <a:rPr lang="de-DE" sz="1600" dirty="0" smtClean="0">
                <a:solidFill>
                  <a:schemeClr val="accent2"/>
                </a:solidFill>
              </a:rPr>
              <a:t>Logic</a:t>
            </a:r>
          </a:p>
          <a:p>
            <a:pPr marL="231775" lvl="1" indent="-231775">
              <a:buSzPct val="125000"/>
              <a:buFontTx/>
              <a:buChar char="•"/>
            </a:pPr>
            <a:r>
              <a:rPr lang="de-DE" sz="1600" dirty="0" smtClean="0">
                <a:solidFill>
                  <a:schemeClr val="accent2"/>
                </a:solidFill>
              </a:rPr>
              <a:t>Analog</a:t>
            </a:r>
          </a:p>
          <a:p>
            <a:pPr marL="231775" lvl="1" indent="-231775">
              <a:buSzPct val="125000"/>
              <a:buFontTx/>
              <a:buChar char="•"/>
            </a:pPr>
            <a:r>
              <a:rPr lang="de-DE" sz="1600" dirty="0" smtClean="0">
                <a:solidFill>
                  <a:schemeClr val="accent2"/>
                </a:solidFill>
              </a:rPr>
              <a:t>5V compatibility</a:t>
            </a:r>
          </a:p>
          <a:p>
            <a:pPr marL="231775" lvl="1" indent="-231775">
              <a:buSzPct val="125000"/>
              <a:buFontTx/>
              <a:buChar char="•"/>
            </a:pPr>
            <a:r>
              <a:rPr lang="de-DE" sz="1600" dirty="0" smtClean="0">
                <a:solidFill>
                  <a:schemeClr val="accent2"/>
                </a:solidFill>
              </a:rPr>
              <a:t>Embedded NVM (EEprom)</a:t>
            </a:r>
          </a:p>
          <a:p>
            <a:pPr marL="231775" lvl="1" indent="-231775">
              <a:buSzPct val="125000"/>
              <a:buFontTx/>
              <a:buChar char="•"/>
            </a:pPr>
            <a:r>
              <a:rPr lang="de-DE" sz="1600" dirty="0" smtClean="0">
                <a:solidFill>
                  <a:schemeClr val="accent2"/>
                </a:solidFill>
              </a:rPr>
              <a:t>High voltage option</a:t>
            </a:r>
          </a:p>
          <a:p>
            <a:pPr lvl="1">
              <a:buSzPct val="125000"/>
              <a:buFontTx/>
              <a:buNone/>
            </a:pPr>
            <a:endParaRPr lang="de-DE" sz="1600" dirty="0" smtClean="0">
              <a:solidFill>
                <a:schemeClr val="accent2"/>
              </a:solidFill>
            </a:endParaRPr>
          </a:p>
          <a:p>
            <a:pPr>
              <a:buSzPct val="125000"/>
              <a:buNone/>
            </a:pPr>
            <a:endParaRPr lang="de-DE" sz="1600" dirty="0" smtClean="0">
              <a:solidFill>
                <a:schemeClr val="accent2"/>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quarter" idx="18"/>
          </p:nvPr>
        </p:nvSpPr>
        <p:spPr/>
        <p:txBody>
          <a:bodyPr/>
          <a:lstStyle/>
          <a:p>
            <a:r>
              <a:rPr lang="en-US" dirty="0" smtClean="0"/>
              <a:t>ASIC Platform</a:t>
            </a:r>
          </a:p>
          <a:p>
            <a:endParaRPr lang="en-US" dirty="0" smtClean="0"/>
          </a:p>
          <a:p>
            <a:r>
              <a:rPr lang="en-US" dirty="0" smtClean="0"/>
              <a:t>ATMX150RHA</a:t>
            </a:r>
          </a:p>
          <a:p>
            <a:pPr lvl="1"/>
            <a:r>
              <a:rPr lang="en-US" dirty="0" smtClean="0"/>
              <a:t>Features</a:t>
            </a:r>
          </a:p>
          <a:p>
            <a:pPr lvl="1"/>
            <a:r>
              <a:rPr lang="en-US" dirty="0" smtClean="0"/>
              <a:t>Design Flows</a:t>
            </a:r>
          </a:p>
          <a:p>
            <a:pPr lvl="1"/>
            <a:r>
              <a:rPr lang="en-US" dirty="0" smtClean="0"/>
              <a:t>ATMEL Analog Cells</a:t>
            </a:r>
          </a:p>
          <a:p>
            <a:pPr lvl="1"/>
            <a:r>
              <a:rPr lang="en-US" dirty="0" smtClean="0"/>
              <a:t>Partner IP: ISD </a:t>
            </a:r>
            <a:r>
              <a:rPr lang="en-US" dirty="0" err="1" smtClean="0"/>
              <a:t>exemple</a:t>
            </a:r>
            <a:endParaRPr lang="en-US" dirty="0" smtClean="0"/>
          </a:p>
          <a:p>
            <a:endParaRPr lang="en-US" dirty="0" smtClean="0"/>
          </a:p>
          <a:p>
            <a:r>
              <a:rPr lang="en-US" dirty="0" smtClean="0"/>
              <a:t>Digital IPs</a:t>
            </a:r>
          </a:p>
          <a:p>
            <a:endParaRPr lang="en-US" dirty="0" smtClean="0"/>
          </a:p>
          <a:p>
            <a:r>
              <a:rPr lang="en-US" dirty="0" smtClean="0"/>
              <a:t>Schedule</a:t>
            </a:r>
          </a:p>
          <a:p>
            <a:endParaRPr lang="en-US" dirty="0" smtClean="0"/>
          </a:p>
          <a:p>
            <a:r>
              <a:rPr lang="en-US" dirty="0" smtClean="0"/>
              <a:t>Roadmap</a:t>
            </a:r>
          </a:p>
          <a:p>
            <a:endParaRPr lang="en-US" dirty="0" smtClean="0"/>
          </a:p>
          <a:p>
            <a:endParaRPr lang="fr-FR" dirty="0" smtClean="0"/>
          </a:p>
          <a:p>
            <a:endParaRPr lang="en-US" dirty="0" smtClean="0"/>
          </a:p>
          <a:p>
            <a:endParaRPr lang="en-US" dirty="0"/>
          </a:p>
        </p:txBody>
      </p:sp>
      <p:sp>
        <p:nvSpPr>
          <p:cNvPr id="8" name="Title 7"/>
          <p:cNvSpPr>
            <a:spLocks noGrp="1"/>
          </p:cNvSpPr>
          <p:nvPr>
            <p:ph type="title"/>
          </p:nvPr>
        </p:nvSpPr>
        <p:spPr/>
        <p:txBody>
          <a:bodyPr/>
          <a:lstStyle/>
          <a:p>
            <a:r>
              <a:rPr lang="fr-FR" dirty="0" smtClean="0"/>
              <a:t>Agenda</a:t>
            </a:r>
            <a:endParaRPr lang="en-US" dirty="0"/>
          </a:p>
        </p:txBody>
      </p:sp>
      <p:sp>
        <p:nvSpPr>
          <p:cNvPr id="6" name="Date Placeholder 5"/>
          <p:cNvSpPr>
            <a:spLocks noGrp="1"/>
          </p:cNvSpPr>
          <p:nvPr>
            <p:ph type="dt" sz="half" idx="19"/>
          </p:nvPr>
        </p:nvSpPr>
        <p:spPr/>
        <p:txBody>
          <a:bodyPr/>
          <a:lstStyle/>
          <a:p>
            <a:pPr>
              <a:defRPr/>
            </a:pPr>
            <a:r>
              <a:rPr lang="en-US"/>
              <a:t>8/07/2013</a:t>
            </a:r>
            <a:endParaRPr lang="en-US" dirty="0"/>
          </a:p>
        </p:txBody>
      </p:sp>
      <p:sp>
        <p:nvSpPr>
          <p:cNvPr id="7" name="Footer Placeholder 6"/>
          <p:cNvSpPr>
            <a:spLocks noGrp="1"/>
          </p:cNvSpPr>
          <p:nvPr>
            <p:ph type="ftr" sz="quarter" idx="20"/>
          </p:nvPr>
        </p:nvSpPr>
        <p:spPr/>
        <p:txBody>
          <a:bodyPr/>
          <a:lstStyle/>
          <a:p>
            <a:pPr>
              <a:defRPr/>
            </a:pPr>
            <a:r>
              <a:rPr lang="en-US"/>
              <a:t>ESA/CNES/Atmel Steering</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Placeholder 17"/>
          <p:cNvSpPr>
            <a:spLocks noGrp="1"/>
          </p:cNvSpPr>
          <p:nvPr>
            <p:ph type="body" sz="quarter" idx="4294967295"/>
          </p:nvPr>
        </p:nvSpPr>
        <p:spPr>
          <a:xfrm>
            <a:off x="450850" y="835025"/>
            <a:ext cx="8250238" cy="457200"/>
          </a:xfrm>
          <a:prstGeom prst="rect">
            <a:avLst/>
          </a:prstGeom>
        </p:spPr>
        <p:txBody>
          <a:bodyPr/>
          <a:lstStyle/>
          <a:p>
            <a:pPr marL="0" indent="0">
              <a:lnSpc>
                <a:spcPct val="80000"/>
              </a:lnSpc>
              <a:buFontTx/>
              <a:buNone/>
            </a:pPr>
            <a:r>
              <a:rPr sz="1800" dirty="0">
                <a:solidFill>
                  <a:schemeClr val="tx1"/>
                </a:solidFill>
              </a:rPr>
              <a:t>DEVELOPMENT </a:t>
            </a:r>
            <a:r>
              <a:rPr sz="1800" dirty="0" smtClean="0">
                <a:solidFill>
                  <a:schemeClr val="tx1"/>
                </a:solidFill>
              </a:rPr>
              <a:t>PLAN</a:t>
            </a:r>
            <a:endParaRPr sz="1800" dirty="0">
              <a:solidFill>
                <a:schemeClr val="tx1"/>
              </a:solidFill>
            </a:endParaRPr>
          </a:p>
        </p:txBody>
      </p:sp>
      <p:sp>
        <p:nvSpPr>
          <p:cNvPr id="102403"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a:solidFill>
                  <a:schemeClr val="accent1"/>
                </a:solidFill>
                <a:latin typeface="Verdana" pitchFamily="34" charset="0"/>
              </a:rPr>
              <a:t>ATMX150RHA</a:t>
            </a:r>
          </a:p>
        </p:txBody>
      </p:sp>
      <p:sp>
        <p:nvSpPr>
          <p:cNvPr id="102404" name="Text Placeholder 15"/>
          <p:cNvSpPr>
            <a:spLocks/>
          </p:cNvSpPr>
          <p:nvPr/>
        </p:nvSpPr>
        <p:spPr bwMode="auto">
          <a:xfrm>
            <a:off x="457200" y="1374775"/>
            <a:ext cx="8551863" cy="4972050"/>
          </a:xfrm>
          <a:prstGeom prst="rect">
            <a:avLst/>
          </a:prstGeom>
          <a:noFill/>
          <a:ln w="9525">
            <a:noFill/>
            <a:miter lim="800000"/>
            <a:headEnd/>
            <a:tailEnd/>
          </a:ln>
        </p:spPr>
        <p:txBody>
          <a:bodyPr/>
          <a:lstStyle/>
          <a:p>
            <a:pPr marL="342900" indent="-342900">
              <a:lnSpc>
                <a:spcPct val="80000"/>
              </a:lnSpc>
              <a:spcBef>
                <a:spcPct val="20000"/>
              </a:spcBef>
              <a:buClr>
                <a:schemeClr val="accent1"/>
              </a:buClr>
              <a:buSzPct val="120000"/>
              <a:buFont typeface="Arial" charset="0"/>
              <a:buNone/>
            </a:pPr>
            <a:endParaRPr lang="en-US" sz="1400" dirty="0">
              <a:solidFill>
                <a:schemeClr val="accent2"/>
              </a:solidFill>
              <a:latin typeface="Verdana" pitchFamily="34" charset="0"/>
            </a:endParaRPr>
          </a:p>
          <a:p>
            <a:pPr marL="342900" indent="-342900">
              <a:lnSpc>
                <a:spcPct val="80000"/>
              </a:lnSpc>
              <a:spcBef>
                <a:spcPct val="20000"/>
              </a:spcBef>
              <a:buClr>
                <a:schemeClr val="accent1"/>
              </a:buClr>
              <a:buSzPct val="120000"/>
              <a:buFont typeface="Arial" charset="0"/>
              <a:buNone/>
            </a:pPr>
            <a:endParaRPr lang="en-US" sz="1400" dirty="0">
              <a:solidFill>
                <a:schemeClr val="accent2"/>
              </a:solidFill>
              <a:latin typeface="Verdana" pitchFamily="34" charset="0"/>
            </a:endParaRPr>
          </a:p>
          <a:p>
            <a:pPr marL="342900" indent="-342900">
              <a:lnSpc>
                <a:spcPct val="80000"/>
              </a:lnSpc>
              <a:spcBef>
                <a:spcPct val="20000"/>
              </a:spcBef>
              <a:buClr>
                <a:schemeClr val="accent1"/>
              </a:buClr>
              <a:buSzPct val="120000"/>
              <a:buFont typeface="Arial" charset="0"/>
              <a:buNone/>
            </a:pPr>
            <a:endParaRPr lang="en-US" sz="1400" dirty="0">
              <a:solidFill>
                <a:schemeClr val="accent2"/>
              </a:solidFill>
              <a:latin typeface="Verdana" pitchFamily="34" charset="0"/>
            </a:endParaRPr>
          </a:p>
          <a:p>
            <a:pPr marL="342900" indent="-342900">
              <a:lnSpc>
                <a:spcPct val="80000"/>
              </a:lnSpc>
              <a:spcBef>
                <a:spcPct val="20000"/>
              </a:spcBef>
              <a:buClr>
                <a:schemeClr val="accent1"/>
              </a:buClr>
              <a:buSzPct val="120000"/>
              <a:buFont typeface="Arial" charset="0"/>
              <a:buNone/>
            </a:pPr>
            <a:endParaRPr lang="en-US" sz="1400" dirty="0">
              <a:solidFill>
                <a:schemeClr val="accent2"/>
              </a:solidFill>
              <a:latin typeface="Verdana" pitchFamily="34" charset="0"/>
            </a:endParaRPr>
          </a:p>
          <a:p>
            <a:pPr marL="342900" indent="-342900">
              <a:lnSpc>
                <a:spcPct val="80000"/>
              </a:lnSpc>
              <a:spcBef>
                <a:spcPct val="20000"/>
              </a:spcBef>
              <a:buClr>
                <a:schemeClr val="accent1"/>
              </a:buClr>
              <a:buSzPct val="120000"/>
              <a:buFont typeface="Arial" charset="0"/>
              <a:buNone/>
            </a:pPr>
            <a:endParaRPr lang="en-US" sz="1400" dirty="0">
              <a:solidFill>
                <a:schemeClr val="accent2"/>
              </a:solidFill>
              <a:latin typeface="Verdana" pitchFamily="34" charset="0"/>
            </a:endParaRPr>
          </a:p>
          <a:p>
            <a:pPr marL="342900" indent="-342900">
              <a:lnSpc>
                <a:spcPct val="80000"/>
              </a:lnSpc>
              <a:spcBef>
                <a:spcPct val="20000"/>
              </a:spcBef>
              <a:buClr>
                <a:schemeClr val="accent1"/>
              </a:buClr>
              <a:buSzPct val="120000"/>
              <a:buFont typeface="Arial" charset="0"/>
              <a:buNone/>
            </a:pPr>
            <a:endParaRPr lang="en-US" sz="1400" dirty="0">
              <a:solidFill>
                <a:schemeClr val="accent2"/>
              </a:solidFill>
              <a:latin typeface="Verdana" pitchFamily="34" charset="0"/>
            </a:endParaRPr>
          </a:p>
          <a:p>
            <a:pPr marL="342900" indent="-342900">
              <a:lnSpc>
                <a:spcPct val="80000"/>
              </a:lnSpc>
              <a:spcBef>
                <a:spcPct val="20000"/>
              </a:spcBef>
              <a:buClr>
                <a:schemeClr val="accent1"/>
              </a:buClr>
              <a:buSzPct val="120000"/>
              <a:buFont typeface="Arial" charset="0"/>
              <a:buNone/>
            </a:pPr>
            <a:endParaRPr lang="en-US" sz="1400" b="1" dirty="0">
              <a:solidFill>
                <a:schemeClr val="accent2"/>
              </a:solidFill>
              <a:latin typeface="Verdana" pitchFamily="34" charset="0"/>
            </a:endParaRPr>
          </a:p>
          <a:p>
            <a:pPr marL="342900" indent="-342900">
              <a:lnSpc>
                <a:spcPct val="80000"/>
              </a:lnSpc>
              <a:spcBef>
                <a:spcPct val="20000"/>
              </a:spcBef>
              <a:buClr>
                <a:schemeClr val="accent1"/>
              </a:buClr>
              <a:buSzPct val="120000"/>
              <a:buFont typeface="Arial" charset="0"/>
              <a:buNone/>
            </a:pPr>
            <a:r>
              <a:rPr lang="en-US" sz="1000" b="1" dirty="0">
                <a:solidFill>
                  <a:schemeClr val="accent2"/>
                </a:solidFill>
                <a:latin typeface="Verdana" pitchFamily="34" charset="0"/>
              </a:rPr>
              <a:t>	</a:t>
            </a:r>
          </a:p>
          <a:p>
            <a:pPr marL="742950" lvl="1" indent="-285750">
              <a:lnSpc>
                <a:spcPct val="80000"/>
              </a:lnSpc>
              <a:spcBef>
                <a:spcPct val="20000"/>
              </a:spcBef>
              <a:buClr>
                <a:schemeClr val="accent1"/>
              </a:buClr>
              <a:buSzPct val="120000"/>
              <a:buFont typeface="Arial" charset="0"/>
              <a:buNone/>
            </a:pPr>
            <a:r>
              <a:rPr lang="en-US" sz="1400" dirty="0">
                <a:solidFill>
                  <a:schemeClr val="accent2"/>
                </a:solidFill>
                <a:latin typeface="Verdana" pitchFamily="34" charset="0"/>
              </a:rPr>
              <a:t>					</a:t>
            </a:r>
            <a:endParaRPr lang="en-US" sz="1000" dirty="0">
              <a:solidFill>
                <a:schemeClr val="accent2"/>
              </a:solidFill>
              <a:latin typeface="Verdana" pitchFamily="34" charset="0"/>
            </a:endParaRPr>
          </a:p>
          <a:p>
            <a:pPr marL="342900" indent="-342900">
              <a:lnSpc>
                <a:spcPct val="80000"/>
              </a:lnSpc>
              <a:spcBef>
                <a:spcPct val="20000"/>
              </a:spcBef>
              <a:buClr>
                <a:schemeClr val="accent1"/>
              </a:buClr>
              <a:buSzPct val="120000"/>
              <a:buFont typeface="Arial" charset="0"/>
              <a:buChar char="•"/>
            </a:pPr>
            <a:endParaRPr lang="en-US" sz="1400" dirty="0">
              <a:solidFill>
                <a:schemeClr val="accent2"/>
              </a:solidFill>
              <a:latin typeface="Verdana" pitchFamily="34" charset="0"/>
            </a:endParaRPr>
          </a:p>
        </p:txBody>
      </p:sp>
      <p:sp>
        <p:nvSpPr>
          <p:cNvPr id="102409" name="AutoShape 4"/>
          <p:cNvSpPr>
            <a:spLocks noChangeArrowheads="1"/>
          </p:cNvSpPr>
          <p:nvPr/>
        </p:nvSpPr>
        <p:spPr bwMode="gray">
          <a:xfrm>
            <a:off x="385327" y="1705184"/>
            <a:ext cx="2437410" cy="987425"/>
          </a:xfrm>
          <a:prstGeom prst="homePlate">
            <a:avLst>
              <a:gd name="adj" fmla="val 26756"/>
            </a:avLst>
          </a:prstGeom>
          <a:ln>
            <a:headEnd/>
            <a:tailEnd/>
          </a:ln>
        </p:spPr>
        <p:style>
          <a:lnRef idx="0">
            <a:schemeClr val="accent1"/>
          </a:lnRef>
          <a:fillRef idx="3">
            <a:schemeClr val="accent1"/>
          </a:fillRef>
          <a:effectRef idx="3">
            <a:schemeClr val="accent1"/>
          </a:effectRef>
          <a:fontRef idx="minor">
            <a:schemeClr val="lt1"/>
          </a:fontRef>
        </p:style>
        <p:txBody>
          <a:bodyPr lIns="46800" tIns="46800" rIns="46800" bIns="46800" anchor="ctr"/>
          <a:lstStyle/>
          <a:p>
            <a:pPr algn="ctr" eaLnBrk="0" hangingPunct="0"/>
            <a:r>
              <a:rPr lang="en-US" sz="1200" b="1" noProof="1" smtClean="0">
                <a:solidFill>
                  <a:srgbClr val="FFFFFF"/>
                </a:solidFill>
              </a:rPr>
              <a:t>ATC18RHA </a:t>
            </a:r>
          </a:p>
          <a:p>
            <a:pPr algn="ctr" eaLnBrk="0" hangingPunct="0"/>
            <a:r>
              <a:rPr lang="en-US" sz="1200" b="1" noProof="1" smtClean="0">
                <a:solidFill>
                  <a:srgbClr val="FFFFFF"/>
                </a:solidFill>
              </a:rPr>
              <a:t>REPLICATION</a:t>
            </a:r>
          </a:p>
          <a:p>
            <a:pPr algn="ctr" eaLnBrk="0" hangingPunct="0"/>
            <a:r>
              <a:rPr lang="fr-FR" sz="1200" b="1" noProof="1" smtClean="0">
                <a:solidFill>
                  <a:srgbClr val="FFFFFF"/>
                </a:solidFill>
              </a:rPr>
              <a:t>Full digital </a:t>
            </a:r>
            <a:endParaRPr lang="en-US" sz="1200" b="1" noProof="1" smtClean="0">
              <a:solidFill>
                <a:srgbClr val="FFFFFF"/>
              </a:solidFill>
            </a:endParaRPr>
          </a:p>
        </p:txBody>
      </p:sp>
      <p:sp>
        <p:nvSpPr>
          <p:cNvPr id="12" name="AutoShape 5"/>
          <p:cNvSpPr>
            <a:spLocks noChangeArrowheads="1"/>
          </p:cNvSpPr>
          <p:nvPr/>
        </p:nvSpPr>
        <p:spPr bwMode="gray">
          <a:xfrm>
            <a:off x="2649928" y="1705184"/>
            <a:ext cx="3275462" cy="987425"/>
          </a:xfrm>
          <a:prstGeom prst="chevron">
            <a:avLst>
              <a:gd name="adj" fmla="val 26688"/>
            </a:avLst>
          </a:prstGeom>
          <a:solidFill>
            <a:schemeClr val="accent1">
              <a:lumMod val="60000"/>
              <a:lumOff val="40000"/>
            </a:schemeClr>
          </a:solidFill>
          <a:ln>
            <a:headEnd/>
            <a:tailEnd/>
          </a:ln>
        </p:spPr>
        <p:style>
          <a:lnRef idx="0">
            <a:schemeClr val="accent3"/>
          </a:lnRef>
          <a:fillRef idx="3">
            <a:schemeClr val="accent3"/>
          </a:fillRef>
          <a:effectRef idx="3">
            <a:schemeClr val="accent3"/>
          </a:effectRef>
          <a:fontRef idx="minor">
            <a:schemeClr val="lt1"/>
          </a:fontRef>
        </p:style>
        <p:txBody>
          <a:bodyPr lIns="118800" tIns="46800" rIns="46800" bIns="46800" anchor="ctr"/>
          <a:lstStyle/>
          <a:p>
            <a:pPr marL="171450" algn="ctr" eaLnBrk="0" hangingPunct="0"/>
            <a:r>
              <a:rPr lang="en-US" sz="1200" b="1" dirty="0" smtClean="0">
                <a:solidFill>
                  <a:srgbClr val="FFFFFF"/>
                </a:solidFill>
              </a:rPr>
              <a:t>ATMX150RHA</a:t>
            </a:r>
          </a:p>
          <a:p>
            <a:pPr marL="171450" algn="ctr" eaLnBrk="0" hangingPunct="0"/>
            <a:r>
              <a:rPr lang="en-US" sz="1200" b="1" dirty="0" smtClean="0">
                <a:solidFill>
                  <a:srgbClr val="FFFFFF"/>
                </a:solidFill>
              </a:rPr>
              <a:t>Hardened NVM &amp; 5V I/O</a:t>
            </a:r>
          </a:p>
          <a:p>
            <a:pPr marL="171450" algn="ctr" eaLnBrk="0" hangingPunct="0"/>
            <a:r>
              <a:rPr lang="en-US" sz="1200" b="1" dirty="0" smtClean="0">
                <a:solidFill>
                  <a:srgbClr val="FFFFFF"/>
                </a:solidFill>
              </a:rPr>
              <a:t>Unhardened analog blocks</a:t>
            </a:r>
          </a:p>
        </p:txBody>
      </p:sp>
      <p:sp>
        <p:nvSpPr>
          <p:cNvPr id="13" name="TextBox 12"/>
          <p:cNvSpPr txBox="1"/>
          <p:nvPr/>
        </p:nvSpPr>
        <p:spPr>
          <a:xfrm>
            <a:off x="427057" y="3976876"/>
            <a:ext cx="2316143" cy="2246769"/>
          </a:xfrm>
          <a:prstGeom prst="rect">
            <a:avLst/>
          </a:prstGeom>
          <a:noFill/>
        </p:spPr>
        <p:txBody>
          <a:bodyPr wrap="square" rtlCol="0">
            <a:spAutoFit/>
          </a:bodyPr>
          <a:lstStyle/>
          <a:p>
            <a:r>
              <a:rPr lang="fr-FR" sz="1400" dirty="0" err="1" smtClean="0">
                <a:solidFill>
                  <a:schemeClr val="accent2"/>
                </a:solidFill>
              </a:rPr>
              <a:t>Ready</a:t>
            </a:r>
            <a:r>
              <a:rPr lang="fr-FR" sz="1400" dirty="0" smtClean="0">
                <a:solidFill>
                  <a:schemeClr val="accent2"/>
                </a:solidFill>
              </a:rPr>
              <a:t> for prototypes</a:t>
            </a:r>
            <a:endParaRPr lang="en-US" sz="1400" dirty="0" smtClean="0">
              <a:solidFill>
                <a:schemeClr val="accent2"/>
              </a:solidFill>
            </a:endParaRPr>
          </a:p>
          <a:p>
            <a:r>
              <a:rPr lang="en-US" sz="1400" dirty="0" smtClean="0">
                <a:solidFill>
                  <a:schemeClr val="accent2"/>
                </a:solidFill>
              </a:rPr>
              <a:t>Design Kit availability</a:t>
            </a:r>
          </a:p>
          <a:p>
            <a:endParaRPr lang="en-US" sz="1400" dirty="0" smtClean="0">
              <a:solidFill>
                <a:schemeClr val="accent2"/>
              </a:solidFill>
            </a:endParaRPr>
          </a:p>
          <a:p>
            <a:r>
              <a:rPr lang="en-US" sz="1400" dirty="0" smtClean="0">
                <a:solidFill>
                  <a:schemeClr val="accent2"/>
                </a:solidFill>
              </a:rPr>
              <a:t>Sept-2013</a:t>
            </a:r>
          </a:p>
          <a:p>
            <a:endParaRPr lang="fr-FR" sz="1400" dirty="0" smtClean="0">
              <a:solidFill>
                <a:schemeClr val="accent2"/>
              </a:solidFill>
            </a:endParaRPr>
          </a:p>
          <a:p>
            <a:endParaRPr lang="fr-FR" sz="1400" dirty="0" smtClean="0">
              <a:solidFill>
                <a:schemeClr val="accent2"/>
              </a:solidFill>
            </a:endParaRPr>
          </a:p>
          <a:p>
            <a:r>
              <a:rPr lang="fr-FR" sz="1400" dirty="0" err="1" smtClean="0">
                <a:solidFill>
                  <a:schemeClr val="accent2"/>
                </a:solidFill>
              </a:rPr>
              <a:t>Ready</a:t>
            </a:r>
            <a:r>
              <a:rPr lang="fr-FR" sz="1400" dirty="0" smtClean="0">
                <a:solidFill>
                  <a:schemeClr val="accent2"/>
                </a:solidFill>
              </a:rPr>
              <a:t> for flight </a:t>
            </a:r>
            <a:r>
              <a:rPr lang="fr-FR" sz="1400" dirty="0" err="1" smtClean="0">
                <a:solidFill>
                  <a:schemeClr val="accent2"/>
                </a:solidFill>
              </a:rPr>
              <a:t>models</a:t>
            </a:r>
            <a:endParaRPr lang="fr-FR" sz="1400" dirty="0" smtClean="0">
              <a:solidFill>
                <a:schemeClr val="accent2"/>
              </a:solidFill>
            </a:endParaRPr>
          </a:p>
          <a:p>
            <a:r>
              <a:rPr lang="fr-FR" sz="1400" dirty="0" smtClean="0">
                <a:solidFill>
                  <a:schemeClr val="accent2"/>
                </a:solidFill>
              </a:rPr>
              <a:t>Qualification </a:t>
            </a:r>
            <a:r>
              <a:rPr lang="fr-FR" sz="1400" dirty="0" err="1" smtClean="0">
                <a:solidFill>
                  <a:schemeClr val="accent2"/>
                </a:solidFill>
              </a:rPr>
              <a:t>done</a:t>
            </a:r>
            <a:endParaRPr lang="fr-FR" sz="1400" dirty="0" smtClean="0">
              <a:solidFill>
                <a:schemeClr val="accent2"/>
              </a:solidFill>
            </a:endParaRPr>
          </a:p>
          <a:p>
            <a:endParaRPr lang="fr-FR" sz="1400" dirty="0" smtClean="0">
              <a:solidFill>
                <a:schemeClr val="accent2"/>
              </a:solidFill>
            </a:endParaRPr>
          </a:p>
          <a:p>
            <a:r>
              <a:rPr lang="fr-FR" sz="1400" dirty="0" err="1" smtClean="0">
                <a:solidFill>
                  <a:schemeClr val="accent2"/>
                </a:solidFill>
              </a:rPr>
              <a:t>Dec</a:t>
            </a:r>
            <a:r>
              <a:rPr lang="fr-FR" sz="1400" dirty="0" smtClean="0">
                <a:solidFill>
                  <a:schemeClr val="accent2"/>
                </a:solidFill>
              </a:rPr>
              <a:t>-2013</a:t>
            </a:r>
            <a:endParaRPr lang="en-US" sz="1400" dirty="0" smtClean="0">
              <a:solidFill>
                <a:schemeClr val="accent2"/>
              </a:solidFill>
            </a:endParaRPr>
          </a:p>
        </p:txBody>
      </p:sp>
      <p:sp>
        <p:nvSpPr>
          <p:cNvPr id="9" name="AutoShape 5"/>
          <p:cNvSpPr>
            <a:spLocks noChangeArrowheads="1"/>
          </p:cNvSpPr>
          <p:nvPr/>
        </p:nvSpPr>
        <p:spPr bwMode="gray">
          <a:xfrm>
            <a:off x="5717617" y="1705184"/>
            <a:ext cx="3275462" cy="987425"/>
          </a:xfrm>
          <a:prstGeom prst="chevron">
            <a:avLst>
              <a:gd name="adj" fmla="val 26688"/>
            </a:avLst>
          </a:prstGeom>
          <a:solidFill>
            <a:schemeClr val="accent1">
              <a:lumMod val="40000"/>
              <a:lumOff val="60000"/>
            </a:schemeClr>
          </a:solidFill>
          <a:ln>
            <a:headEnd/>
            <a:tailEnd/>
          </a:ln>
        </p:spPr>
        <p:style>
          <a:lnRef idx="0">
            <a:schemeClr val="accent4"/>
          </a:lnRef>
          <a:fillRef idx="3">
            <a:schemeClr val="accent4"/>
          </a:fillRef>
          <a:effectRef idx="3">
            <a:schemeClr val="accent4"/>
          </a:effectRef>
          <a:fontRef idx="minor">
            <a:schemeClr val="lt1"/>
          </a:fontRef>
        </p:style>
        <p:txBody>
          <a:bodyPr lIns="118800" tIns="46800" rIns="46800" bIns="46800" anchor="ctr"/>
          <a:lstStyle/>
          <a:p>
            <a:pPr marL="171450" algn="ctr" eaLnBrk="0" hangingPunct="0"/>
            <a:r>
              <a:rPr lang="en-US" sz="1200" b="1" dirty="0" smtClean="0">
                <a:solidFill>
                  <a:srgbClr val="FFFFFF"/>
                </a:solidFill>
              </a:rPr>
              <a:t>ATMX150RHA</a:t>
            </a:r>
          </a:p>
          <a:p>
            <a:pPr marL="171450" algn="ctr" eaLnBrk="0" hangingPunct="0"/>
            <a:r>
              <a:rPr lang="en-US" sz="1200" b="1" dirty="0" smtClean="0">
                <a:solidFill>
                  <a:srgbClr val="FFFFFF"/>
                </a:solidFill>
              </a:rPr>
              <a:t>Full Hardened Library</a:t>
            </a:r>
          </a:p>
        </p:txBody>
      </p:sp>
      <p:sp>
        <p:nvSpPr>
          <p:cNvPr id="11" name="TextBox 10"/>
          <p:cNvSpPr txBox="1"/>
          <p:nvPr/>
        </p:nvSpPr>
        <p:spPr>
          <a:xfrm>
            <a:off x="3162858" y="3996111"/>
            <a:ext cx="2316143" cy="2246769"/>
          </a:xfrm>
          <a:prstGeom prst="rect">
            <a:avLst/>
          </a:prstGeom>
          <a:noFill/>
        </p:spPr>
        <p:txBody>
          <a:bodyPr wrap="square" rtlCol="0">
            <a:spAutoFit/>
          </a:bodyPr>
          <a:lstStyle/>
          <a:p>
            <a:r>
              <a:rPr lang="fr-FR" sz="1400" dirty="0" err="1" smtClean="0">
                <a:solidFill>
                  <a:schemeClr val="accent2"/>
                </a:solidFill>
              </a:rPr>
              <a:t>Ready</a:t>
            </a:r>
            <a:r>
              <a:rPr lang="fr-FR" sz="1400" dirty="0" smtClean="0">
                <a:solidFill>
                  <a:schemeClr val="accent2"/>
                </a:solidFill>
              </a:rPr>
              <a:t> for prototypes</a:t>
            </a:r>
            <a:endParaRPr lang="en-US" sz="1400" dirty="0" smtClean="0">
              <a:solidFill>
                <a:schemeClr val="accent2"/>
              </a:solidFill>
            </a:endParaRPr>
          </a:p>
          <a:p>
            <a:r>
              <a:rPr lang="en-US" sz="1400" dirty="0" smtClean="0">
                <a:solidFill>
                  <a:schemeClr val="accent2"/>
                </a:solidFill>
              </a:rPr>
              <a:t>Design Kit availability</a:t>
            </a:r>
          </a:p>
          <a:p>
            <a:endParaRPr lang="en-US" sz="1400" dirty="0" smtClean="0">
              <a:solidFill>
                <a:schemeClr val="accent2"/>
              </a:solidFill>
            </a:endParaRPr>
          </a:p>
          <a:p>
            <a:r>
              <a:rPr lang="en-US" sz="1400" dirty="0" smtClean="0">
                <a:solidFill>
                  <a:schemeClr val="accent2"/>
                </a:solidFill>
              </a:rPr>
              <a:t>Q2 2014</a:t>
            </a:r>
          </a:p>
          <a:p>
            <a:endParaRPr lang="fr-FR" sz="1400" dirty="0" smtClean="0">
              <a:solidFill>
                <a:schemeClr val="accent2"/>
              </a:solidFill>
            </a:endParaRPr>
          </a:p>
          <a:p>
            <a:endParaRPr lang="fr-FR" sz="1400" dirty="0" smtClean="0">
              <a:solidFill>
                <a:schemeClr val="accent2"/>
              </a:solidFill>
            </a:endParaRPr>
          </a:p>
          <a:p>
            <a:r>
              <a:rPr lang="fr-FR" sz="1400" dirty="0" err="1" smtClean="0">
                <a:solidFill>
                  <a:schemeClr val="accent2"/>
                </a:solidFill>
              </a:rPr>
              <a:t>Ready</a:t>
            </a:r>
            <a:r>
              <a:rPr lang="fr-FR" sz="1400" dirty="0" smtClean="0">
                <a:solidFill>
                  <a:schemeClr val="accent2"/>
                </a:solidFill>
              </a:rPr>
              <a:t> for flight </a:t>
            </a:r>
            <a:r>
              <a:rPr lang="fr-FR" sz="1400" dirty="0" err="1" smtClean="0">
                <a:solidFill>
                  <a:schemeClr val="accent2"/>
                </a:solidFill>
              </a:rPr>
              <a:t>models</a:t>
            </a:r>
            <a:endParaRPr lang="fr-FR" sz="1400" dirty="0" smtClean="0">
              <a:solidFill>
                <a:schemeClr val="accent2"/>
              </a:solidFill>
            </a:endParaRPr>
          </a:p>
          <a:p>
            <a:r>
              <a:rPr lang="fr-FR" sz="1400" dirty="0" smtClean="0">
                <a:solidFill>
                  <a:schemeClr val="accent2"/>
                </a:solidFill>
              </a:rPr>
              <a:t>Qualification </a:t>
            </a:r>
            <a:r>
              <a:rPr lang="fr-FR" sz="1400" dirty="0" err="1" smtClean="0">
                <a:solidFill>
                  <a:schemeClr val="accent2"/>
                </a:solidFill>
              </a:rPr>
              <a:t>done</a:t>
            </a:r>
            <a:endParaRPr lang="fr-FR" sz="1400" dirty="0" smtClean="0">
              <a:solidFill>
                <a:schemeClr val="accent2"/>
              </a:solidFill>
            </a:endParaRPr>
          </a:p>
          <a:p>
            <a:endParaRPr lang="fr-FR" sz="1400" dirty="0" smtClean="0">
              <a:solidFill>
                <a:schemeClr val="accent2"/>
              </a:solidFill>
            </a:endParaRPr>
          </a:p>
          <a:p>
            <a:r>
              <a:rPr lang="fr-FR" sz="1400" dirty="0" smtClean="0">
                <a:solidFill>
                  <a:schemeClr val="accent2"/>
                </a:solidFill>
              </a:rPr>
              <a:t>Q1 2014</a:t>
            </a:r>
            <a:endParaRPr lang="en-US" sz="1400" dirty="0" smtClean="0">
              <a:solidFill>
                <a:schemeClr val="accent2"/>
              </a:solidFill>
            </a:endParaRPr>
          </a:p>
        </p:txBody>
      </p:sp>
      <p:sp>
        <p:nvSpPr>
          <p:cNvPr id="14" name="TextBox 13"/>
          <p:cNvSpPr txBox="1"/>
          <p:nvPr/>
        </p:nvSpPr>
        <p:spPr>
          <a:xfrm>
            <a:off x="6263348" y="3979528"/>
            <a:ext cx="2316143" cy="2462213"/>
          </a:xfrm>
          <a:prstGeom prst="rect">
            <a:avLst/>
          </a:prstGeom>
          <a:noFill/>
        </p:spPr>
        <p:txBody>
          <a:bodyPr wrap="square" rtlCol="0">
            <a:spAutoFit/>
          </a:bodyPr>
          <a:lstStyle/>
          <a:p>
            <a:r>
              <a:rPr lang="fr-FR" sz="1400" dirty="0" err="1" smtClean="0">
                <a:solidFill>
                  <a:schemeClr val="accent2"/>
                </a:solidFill>
              </a:rPr>
              <a:t>Ready</a:t>
            </a:r>
            <a:r>
              <a:rPr lang="fr-FR" sz="1400" dirty="0" smtClean="0">
                <a:solidFill>
                  <a:schemeClr val="accent2"/>
                </a:solidFill>
              </a:rPr>
              <a:t> for prototypes</a:t>
            </a:r>
            <a:endParaRPr lang="en-US" sz="1400" dirty="0" smtClean="0">
              <a:solidFill>
                <a:schemeClr val="accent2"/>
              </a:solidFill>
            </a:endParaRPr>
          </a:p>
          <a:p>
            <a:r>
              <a:rPr lang="en-US" sz="1400" dirty="0" smtClean="0">
                <a:solidFill>
                  <a:schemeClr val="accent2"/>
                </a:solidFill>
              </a:rPr>
              <a:t>Design Kit availability</a:t>
            </a:r>
          </a:p>
          <a:p>
            <a:endParaRPr lang="en-US" sz="1400" dirty="0" smtClean="0">
              <a:solidFill>
                <a:schemeClr val="accent2"/>
              </a:solidFill>
            </a:endParaRPr>
          </a:p>
          <a:p>
            <a:r>
              <a:rPr lang="en-US" sz="1400" dirty="0" smtClean="0">
                <a:solidFill>
                  <a:schemeClr val="accent2"/>
                </a:solidFill>
              </a:rPr>
              <a:t>Q2 2015</a:t>
            </a:r>
          </a:p>
          <a:p>
            <a:endParaRPr lang="fr-FR" sz="1400" dirty="0" smtClean="0">
              <a:solidFill>
                <a:schemeClr val="accent2"/>
              </a:solidFill>
            </a:endParaRPr>
          </a:p>
          <a:p>
            <a:endParaRPr lang="fr-FR" sz="1400" dirty="0" smtClean="0">
              <a:solidFill>
                <a:schemeClr val="accent2"/>
              </a:solidFill>
            </a:endParaRPr>
          </a:p>
          <a:p>
            <a:r>
              <a:rPr lang="fr-FR" sz="1400" dirty="0" err="1" smtClean="0">
                <a:solidFill>
                  <a:schemeClr val="accent2"/>
                </a:solidFill>
              </a:rPr>
              <a:t>Ready</a:t>
            </a:r>
            <a:r>
              <a:rPr lang="fr-FR" sz="1400" dirty="0" smtClean="0">
                <a:solidFill>
                  <a:schemeClr val="accent2"/>
                </a:solidFill>
              </a:rPr>
              <a:t> for flight </a:t>
            </a:r>
            <a:r>
              <a:rPr lang="fr-FR" sz="1400" dirty="0" err="1" smtClean="0">
                <a:solidFill>
                  <a:schemeClr val="accent2"/>
                </a:solidFill>
              </a:rPr>
              <a:t>models</a:t>
            </a:r>
            <a:endParaRPr lang="fr-FR" sz="1400" dirty="0" smtClean="0">
              <a:solidFill>
                <a:schemeClr val="accent2"/>
              </a:solidFill>
            </a:endParaRPr>
          </a:p>
          <a:p>
            <a:r>
              <a:rPr lang="fr-FR" sz="1400" dirty="0" smtClean="0">
                <a:solidFill>
                  <a:schemeClr val="accent2"/>
                </a:solidFill>
              </a:rPr>
              <a:t>Qualification </a:t>
            </a:r>
            <a:r>
              <a:rPr lang="fr-FR" sz="1400" dirty="0" err="1" smtClean="0">
                <a:solidFill>
                  <a:schemeClr val="accent2"/>
                </a:solidFill>
              </a:rPr>
              <a:t>done</a:t>
            </a:r>
            <a:endParaRPr lang="fr-FR" sz="1400" dirty="0" smtClean="0">
              <a:solidFill>
                <a:schemeClr val="accent2"/>
              </a:solidFill>
            </a:endParaRPr>
          </a:p>
          <a:p>
            <a:endParaRPr lang="fr-FR" sz="1400" dirty="0" smtClean="0">
              <a:solidFill>
                <a:schemeClr val="accent2"/>
              </a:solidFill>
            </a:endParaRPr>
          </a:p>
          <a:p>
            <a:r>
              <a:rPr lang="fr-FR" sz="1400" dirty="0" smtClean="0">
                <a:solidFill>
                  <a:schemeClr val="accent2"/>
                </a:solidFill>
              </a:rPr>
              <a:t>Q4 2015</a:t>
            </a:r>
            <a:endParaRPr lang="en-US" sz="1400" dirty="0" smtClean="0">
              <a:solidFill>
                <a:schemeClr val="accent2"/>
              </a:solidFill>
            </a:endParaRPr>
          </a:p>
          <a:p>
            <a:endParaRPr lang="en-US" sz="1400" dirty="0" smtClean="0">
              <a:solidFill>
                <a:schemeClr val="accent2"/>
              </a:solidFill>
            </a:endParaRPr>
          </a:p>
        </p:txBody>
      </p:sp>
      <p:sp>
        <p:nvSpPr>
          <p:cNvPr id="15" name="AutoShape 5"/>
          <p:cNvSpPr>
            <a:spLocks noChangeArrowheads="1"/>
          </p:cNvSpPr>
          <p:nvPr/>
        </p:nvSpPr>
        <p:spPr bwMode="gray">
          <a:xfrm>
            <a:off x="5734215" y="2726720"/>
            <a:ext cx="3275462" cy="987425"/>
          </a:xfrm>
          <a:prstGeom prst="chevron">
            <a:avLst>
              <a:gd name="adj" fmla="val 26688"/>
            </a:avLst>
          </a:prstGeom>
          <a:solidFill>
            <a:schemeClr val="accent1">
              <a:lumMod val="40000"/>
              <a:lumOff val="60000"/>
            </a:schemeClr>
          </a:solidFill>
          <a:ln>
            <a:headEnd/>
            <a:tailEnd/>
          </a:ln>
        </p:spPr>
        <p:style>
          <a:lnRef idx="0">
            <a:schemeClr val="accent4"/>
          </a:lnRef>
          <a:fillRef idx="3">
            <a:schemeClr val="accent4"/>
          </a:fillRef>
          <a:effectRef idx="3">
            <a:schemeClr val="accent4"/>
          </a:effectRef>
          <a:fontRef idx="minor">
            <a:schemeClr val="lt1"/>
          </a:fontRef>
        </p:style>
        <p:txBody>
          <a:bodyPr lIns="118800" tIns="46800" rIns="46800" bIns="46800" anchor="ctr"/>
          <a:lstStyle/>
          <a:p>
            <a:pPr marL="171450" algn="ctr" eaLnBrk="0" hangingPunct="0"/>
            <a:r>
              <a:rPr lang="en-US" sz="1200" b="1" dirty="0" smtClean="0">
                <a:solidFill>
                  <a:srgbClr val="FFFFFF"/>
                </a:solidFill>
              </a:rPr>
              <a:t>ATMX150RHA</a:t>
            </a:r>
          </a:p>
          <a:p>
            <a:pPr marL="171450" algn="ctr" eaLnBrk="0" hangingPunct="0"/>
            <a:r>
              <a:rPr lang="en-US" sz="1200" b="1" dirty="0" smtClean="0">
                <a:solidFill>
                  <a:srgbClr val="FFFFFF"/>
                </a:solidFill>
              </a:rPr>
              <a:t>Full Hardened Library</a:t>
            </a:r>
          </a:p>
          <a:p>
            <a:pPr marL="171450" algn="ctr" eaLnBrk="0" hangingPunct="0"/>
            <a:r>
              <a:rPr lang="fr-FR" sz="1200" b="1" dirty="0" smtClean="0">
                <a:solidFill>
                  <a:srgbClr val="FFFFFF"/>
                </a:solidFill>
              </a:rPr>
              <a:t>HV option – </a:t>
            </a:r>
            <a:r>
              <a:rPr lang="fr-FR" sz="1200" b="1" dirty="0" err="1" smtClean="0">
                <a:solidFill>
                  <a:srgbClr val="FFFFFF"/>
                </a:solidFill>
              </a:rPr>
              <a:t>limited</a:t>
            </a:r>
            <a:r>
              <a:rPr lang="fr-FR" sz="1200" b="1" dirty="0" smtClean="0">
                <a:solidFill>
                  <a:srgbClr val="FFFFFF"/>
                </a:solidFill>
              </a:rPr>
              <a:t> NVM (32 </a:t>
            </a:r>
            <a:r>
              <a:rPr lang="fr-FR" sz="1200" b="1" dirty="0" err="1" smtClean="0">
                <a:solidFill>
                  <a:srgbClr val="FFFFFF"/>
                </a:solidFill>
              </a:rPr>
              <a:t>kbytes</a:t>
            </a:r>
            <a:r>
              <a:rPr lang="fr-FR" sz="1200" b="1" dirty="0" smtClean="0">
                <a:solidFill>
                  <a:srgbClr val="FFFFFF"/>
                </a:solidFill>
              </a:rPr>
              <a:t>)</a:t>
            </a:r>
            <a:endParaRPr lang="en-US" sz="1200" b="1" dirty="0" smtClean="0">
              <a:solidFill>
                <a:srgbClr val="FFFFFF"/>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quarter" idx="18"/>
          </p:nvPr>
        </p:nvSpPr>
        <p:spPr/>
        <p:txBody>
          <a:bodyPr/>
          <a:lstStyle/>
          <a:p>
            <a:r>
              <a:rPr lang="en-US" dirty="0" smtClean="0"/>
              <a:t>ASIC Platform</a:t>
            </a:r>
          </a:p>
          <a:p>
            <a:endParaRPr lang="en-US" dirty="0" smtClean="0"/>
          </a:p>
          <a:p>
            <a:r>
              <a:rPr lang="en-US" dirty="0" smtClean="0"/>
              <a:t>ATMX150RHA</a:t>
            </a:r>
          </a:p>
          <a:p>
            <a:pPr lvl="1"/>
            <a:r>
              <a:rPr lang="en-US" dirty="0" smtClean="0"/>
              <a:t>Features</a:t>
            </a:r>
          </a:p>
          <a:p>
            <a:pPr lvl="1"/>
            <a:r>
              <a:rPr lang="en-US" dirty="0" smtClean="0"/>
              <a:t>Design Flows</a:t>
            </a:r>
          </a:p>
          <a:p>
            <a:pPr lvl="1"/>
            <a:r>
              <a:rPr lang="en-US" dirty="0" smtClean="0"/>
              <a:t>ATMEL Analog Cells</a:t>
            </a:r>
          </a:p>
          <a:p>
            <a:pPr lvl="1"/>
            <a:r>
              <a:rPr lang="en-US" dirty="0" smtClean="0"/>
              <a:t>Partner IP: ISD </a:t>
            </a:r>
            <a:r>
              <a:rPr lang="en-US" dirty="0" err="1" smtClean="0"/>
              <a:t>exemple</a:t>
            </a:r>
            <a:endParaRPr lang="en-US" dirty="0" smtClean="0"/>
          </a:p>
          <a:p>
            <a:endParaRPr lang="en-US" dirty="0" smtClean="0"/>
          </a:p>
          <a:p>
            <a:r>
              <a:rPr lang="en-US" dirty="0" smtClean="0"/>
              <a:t>Digital IPs</a:t>
            </a:r>
          </a:p>
          <a:p>
            <a:endParaRPr lang="en-US" dirty="0" smtClean="0"/>
          </a:p>
          <a:p>
            <a:r>
              <a:rPr lang="en-US" dirty="0" smtClean="0"/>
              <a:t>Schedule</a:t>
            </a:r>
          </a:p>
          <a:p>
            <a:endParaRPr lang="en-US" dirty="0" smtClean="0"/>
          </a:p>
          <a:p>
            <a:r>
              <a:rPr lang="en-US" dirty="0" smtClean="0"/>
              <a:t>Roadmap</a:t>
            </a:r>
          </a:p>
          <a:p>
            <a:endParaRPr lang="en-US" dirty="0" smtClean="0"/>
          </a:p>
          <a:p>
            <a:endParaRPr lang="fr-FR" dirty="0" smtClean="0"/>
          </a:p>
          <a:p>
            <a:endParaRPr lang="en-US" dirty="0" smtClean="0"/>
          </a:p>
          <a:p>
            <a:endParaRPr lang="en-US" dirty="0"/>
          </a:p>
        </p:txBody>
      </p:sp>
      <p:sp>
        <p:nvSpPr>
          <p:cNvPr id="8" name="Title 7"/>
          <p:cNvSpPr>
            <a:spLocks noGrp="1"/>
          </p:cNvSpPr>
          <p:nvPr>
            <p:ph type="title"/>
          </p:nvPr>
        </p:nvSpPr>
        <p:spPr/>
        <p:txBody>
          <a:bodyPr/>
          <a:lstStyle/>
          <a:p>
            <a:r>
              <a:rPr lang="fr-FR" dirty="0" smtClean="0"/>
              <a:t>Agenda</a:t>
            </a:r>
            <a:endParaRPr lang="en-US" dirty="0"/>
          </a:p>
        </p:txBody>
      </p:sp>
      <p:sp>
        <p:nvSpPr>
          <p:cNvPr id="6" name="Date Placeholder 5"/>
          <p:cNvSpPr>
            <a:spLocks noGrp="1"/>
          </p:cNvSpPr>
          <p:nvPr>
            <p:ph type="dt" sz="half" idx="4294967295"/>
          </p:nvPr>
        </p:nvSpPr>
        <p:spPr>
          <a:xfrm>
            <a:off x="7004050" y="6465888"/>
            <a:ext cx="806450" cy="211137"/>
          </a:xfrm>
          <a:prstGeom prst="rect">
            <a:avLst/>
          </a:prstGeom>
        </p:spPr>
        <p:txBody>
          <a:bodyPr/>
          <a:lstStyle/>
          <a:p>
            <a:pPr>
              <a:defRPr/>
            </a:pPr>
            <a:r>
              <a:rPr lang="en-US"/>
              <a:t>8/07/2013</a:t>
            </a:r>
            <a:endParaRPr lang="en-US" dirty="0"/>
          </a:p>
        </p:txBody>
      </p:sp>
      <p:sp>
        <p:nvSpPr>
          <p:cNvPr id="7" name="Footer Placeholder 6"/>
          <p:cNvSpPr>
            <a:spLocks noGrp="1"/>
          </p:cNvSpPr>
          <p:nvPr>
            <p:ph type="ftr" sz="quarter" idx="4294967295"/>
          </p:nvPr>
        </p:nvSpPr>
        <p:spPr>
          <a:xfrm>
            <a:off x="2724150" y="6462713"/>
            <a:ext cx="4257675" cy="388937"/>
          </a:xfrm>
          <a:prstGeom prst="rect">
            <a:avLst/>
          </a:prstGeom>
        </p:spPr>
        <p:txBody>
          <a:bodyPr/>
          <a:lstStyle/>
          <a:p>
            <a:pPr>
              <a:defRPr/>
            </a:pPr>
            <a:r>
              <a:rPr lang="en-US"/>
              <a:t>ESA/CNES/Atmel Steering</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Date Placeholder 69"/>
          <p:cNvSpPr txBox="1">
            <a:spLocks noGrp="1"/>
          </p:cNvSpPr>
          <p:nvPr/>
        </p:nvSpPr>
        <p:spPr>
          <a:xfrm>
            <a:off x="7004050" y="6465888"/>
            <a:ext cx="806450" cy="211137"/>
          </a:xfrm>
          <a:prstGeom prst="rect">
            <a:avLst/>
          </a:prstGeom>
          <a:noFill/>
        </p:spPr>
        <p:txBody>
          <a:bodyPr lIns="0"/>
          <a:lstStyle/>
          <a:p>
            <a:pPr algn="r">
              <a:defRPr/>
            </a:pPr>
            <a:r>
              <a:rPr lang="en-US" sz="800">
                <a:solidFill>
                  <a:srgbClr val="5F5F5F"/>
                </a:solidFill>
                <a:latin typeface="Verdana"/>
              </a:rPr>
              <a:t>03/14/2012</a:t>
            </a:r>
            <a:endParaRPr lang="en-US" sz="800" dirty="0">
              <a:solidFill>
                <a:srgbClr val="5F5F5F"/>
              </a:solidFill>
              <a:latin typeface="Verdana"/>
            </a:endParaRPr>
          </a:p>
        </p:txBody>
      </p:sp>
      <p:sp>
        <p:nvSpPr>
          <p:cNvPr id="47159" name="Title 2"/>
          <p:cNvSpPr>
            <a:spLocks noGrp="1"/>
          </p:cNvSpPr>
          <p:nvPr>
            <p:ph type="title" idx="4294967295"/>
          </p:nvPr>
        </p:nvSpPr>
        <p:spPr bwMode="auto">
          <a:xfrm>
            <a:off x="457200" y="301625"/>
            <a:ext cx="8229600" cy="450850"/>
          </a:xfrm>
          <a:prstGeom prst="rect">
            <a:avLst/>
          </a:prstGeom>
          <a:noFill/>
          <a:ln>
            <a:miter lim="800000"/>
            <a:headEnd/>
            <a:tailEnd/>
          </a:ln>
        </p:spPr>
        <p:txBody>
          <a:bodyPr/>
          <a:lstStyle/>
          <a:p>
            <a:pPr eaLnBrk="1" hangingPunct="1"/>
            <a:r>
              <a:rPr lang="en-US" sz="2400" dirty="0" smtClean="0">
                <a:solidFill>
                  <a:srgbClr val="1A63B3"/>
                </a:solidFill>
              </a:rPr>
              <a:t>Market analysis  - COMPETITION overview</a:t>
            </a:r>
            <a:endParaRPr lang="en-US" sz="2400" dirty="0" smtClean="0"/>
          </a:p>
        </p:txBody>
      </p:sp>
      <p:sp>
        <p:nvSpPr>
          <p:cNvPr id="69" name="Footer Placeholder 68"/>
          <p:cNvSpPr txBox="1">
            <a:spLocks noGrp="1"/>
          </p:cNvSpPr>
          <p:nvPr/>
        </p:nvSpPr>
        <p:spPr>
          <a:xfrm>
            <a:off x="2724150" y="6462713"/>
            <a:ext cx="4257675" cy="388937"/>
          </a:xfrm>
          <a:prstGeom prst="rect">
            <a:avLst/>
          </a:prstGeom>
          <a:noFill/>
        </p:spPr>
        <p:txBody>
          <a:bodyPr lIns="0" rIns="0"/>
          <a:lstStyle/>
          <a:p>
            <a:pPr algn="r">
              <a:defRPr/>
            </a:pPr>
            <a:r>
              <a:rPr lang="en-US" sz="800">
                <a:solidFill>
                  <a:srgbClr val="5F5F5F"/>
                </a:solidFill>
                <a:latin typeface="Verdana"/>
              </a:rPr>
              <a:t>Select  Insert &gt; Header &amp; Footer &gt; Type Title in Footer field</a:t>
            </a:r>
          </a:p>
        </p:txBody>
      </p:sp>
      <p:pic>
        <p:nvPicPr>
          <p:cNvPr id="532482" name="Picture 2" descr="C:\Documents_and_Settings\vbriot\Local_Settings\Temp\taygywaz.0t1.png"/>
          <p:cNvPicPr>
            <a:picLocks noChangeAspect="1" noChangeArrowheads="1"/>
          </p:cNvPicPr>
          <p:nvPr/>
        </p:nvPicPr>
        <p:blipFill>
          <a:blip r:embed="rId2" cstate="print"/>
          <a:srcRect/>
          <a:stretch>
            <a:fillRect/>
          </a:stretch>
        </p:blipFill>
        <p:spPr bwMode="auto">
          <a:xfrm>
            <a:off x="493661" y="1245353"/>
            <a:ext cx="7934059" cy="4862077"/>
          </a:xfrm>
          <a:prstGeom prst="rect">
            <a:avLst/>
          </a:prstGeom>
          <a:noFill/>
        </p:spPr>
      </p:pic>
      <p:sp>
        <p:nvSpPr>
          <p:cNvPr id="17" name="Rounded Rectangle 16"/>
          <p:cNvSpPr/>
          <p:nvPr/>
        </p:nvSpPr>
        <p:spPr>
          <a:xfrm>
            <a:off x="2790824" y="4257675"/>
            <a:ext cx="1895475" cy="1543049"/>
          </a:xfrm>
          <a:prstGeom prst="roundRect">
            <a:avLst/>
          </a:prstGeom>
          <a:solidFill>
            <a:schemeClr val="bg1"/>
          </a:solidFill>
          <a:ln>
            <a:solidFill>
              <a:schemeClr val="bg1"/>
            </a:solidFill>
          </a:ln>
          <a:scene3d>
            <a:camera prst="orthographicFront">
              <a:rot lat="0" lon="0" rev="0"/>
            </a:camera>
            <a:lightRig rig="threePt" dir="t">
              <a:rot lat="0" lon="0" rev="1200000"/>
            </a:lightRig>
          </a:scene3d>
          <a:sp3d/>
        </p:spPr>
        <p:style>
          <a:lnRef idx="0">
            <a:schemeClr val="dk1"/>
          </a:lnRef>
          <a:fillRef idx="3">
            <a:schemeClr val="dk1"/>
          </a:fillRef>
          <a:effectRef idx="3">
            <a:schemeClr val="dk1"/>
          </a:effectRef>
          <a:fontRef idx="minor">
            <a:schemeClr val="lt1"/>
          </a:fontRef>
        </p:style>
        <p:txBody>
          <a:bodyPr anchor="ctr"/>
          <a:lstStyle/>
          <a:p>
            <a:pPr algn="ctr">
              <a:defRPr/>
            </a:pPr>
            <a:r>
              <a:rPr lang="en-US" sz="1200" b="1" dirty="0" smtClean="0">
                <a:solidFill>
                  <a:srgbClr val="1A63B3"/>
                </a:solidFill>
                <a:cs typeface="Arial" charset="0"/>
              </a:rPr>
              <a:t>ATMX150RHA</a:t>
            </a:r>
          </a:p>
          <a:p>
            <a:pPr algn="r">
              <a:defRPr/>
            </a:pPr>
            <a:r>
              <a:rPr lang="en-US" sz="900" b="1" dirty="0" smtClean="0">
                <a:solidFill>
                  <a:srgbClr val="FF0000"/>
                </a:solidFill>
                <a:cs typeface="Arial" charset="0"/>
              </a:rPr>
              <a:t>Add on SAM</a:t>
            </a:r>
          </a:p>
          <a:p>
            <a:pPr algn="r">
              <a:defRPr/>
            </a:pPr>
            <a:r>
              <a:rPr lang="en-US" sz="900" dirty="0" smtClean="0">
                <a:solidFill>
                  <a:srgbClr val="FF0000"/>
                </a:solidFill>
                <a:cs typeface="Arial" charset="0"/>
              </a:rPr>
              <a:t>Low cost</a:t>
            </a:r>
          </a:p>
          <a:p>
            <a:pPr algn="r">
              <a:defRPr/>
            </a:pPr>
            <a:r>
              <a:rPr lang="en-US" sz="900" dirty="0" smtClean="0">
                <a:solidFill>
                  <a:srgbClr val="FF0000"/>
                </a:solidFill>
                <a:cs typeface="Arial" charset="0"/>
              </a:rPr>
              <a:t>5V IOs</a:t>
            </a:r>
          </a:p>
          <a:p>
            <a:pPr algn="r">
              <a:defRPr/>
            </a:pPr>
            <a:r>
              <a:rPr lang="en-US" sz="900" dirty="0" smtClean="0">
                <a:solidFill>
                  <a:srgbClr val="FF0000"/>
                </a:solidFill>
                <a:cs typeface="Arial" charset="0"/>
              </a:rPr>
              <a:t>Mixed</a:t>
            </a:r>
          </a:p>
          <a:p>
            <a:pPr algn="r">
              <a:defRPr/>
            </a:pPr>
            <a:r>
              <a:rPr lang="en-US" sz="900" dirty="0" smtClean="0">
                <a:solidFill>
                  <a:srgbClr val="FF0000"/>
                </a:solidFill>
                <a:cs typeface="Arial" charset="0"/>
              </a:rPr>
              <a:t>EEPROM</a:t>
            </a:r>
          </a:p>
          <a:p>
            <a:pPr algn="r">
              <a:defRPr/>
            </a:pPr>
            <a:r>
              <a:rPr lang="en-US" sz="900" dirty="0" smtClean="0">
                <a:solidFill>
                  <a:srgbClr val="FF0000"/>
                </a:solidFill>
                <a:cs typeface="Arial" charset="0"/>
              </a:rPr>
              <a:t>HV </a:t>
            </a:r>
            <a:endParaRPr lang="en-US" sz="900" dirty="0">
              <a:solidFill>
                <a:srgbClr val="FF0000"/>
              </a:solidFill>
              <a:cs typeface="Arial" charset="0"/>
            </a:endParaRPr>
          </a:p>
        </p:txBody>
      </p:sp>
      <p:sp>
        <p:nvSpPr>
          <p:cNvPr id="18" name="Rounded Rectangle 159"/>
          <p:cNvSpPr/>
          <p:nvPr/>
        </p:nvSpPr>
        <p:spPr>
          <a:xfrm>
            <a:off x="2579682" y="4705589"/>
            <a:ext cx="1063198" cy="714136"/>
          </a:xfrm>
          <a:prstGeom prst="roundRect">
            <a:avLst/>
          </a:prstGeom>
          <a:solidFill>
            <a:schemeClr val="bg1">
              <a:alpha val="30000"/>
            </a:schemeClr>
          </a:solidFill>
          <a:ln>
            <a:solidFill>
              <a:schemeClr val="bg1"/>
            </a:solidFill>
          </a:ln>
          <a:scene3d>
            <a:camera prst="orthographicFront">
              <a:rot lat="0" lon="0" rev="0"/>
            </a:camera>
            <a:lightRig rig="threePt" dir="t">
              <a:rot lat="0" lon="0" rev="1200000"/>
            </a:lightRig>
          </a:scene3d>
          <a:sp3d/>
        </p:spPr>
        <p:style>
          <a:lnRef idx="0">
            <a:schemeClr val="dk1"/>
          </a:lnRef>
          <a:fillRef idx="3">
            <a:schemeClr val="dk1"/>
          </a:fillRef>
          <a:effectRef idx="3">
            <a:schemeClr val="dk1"/>
          </a:effectRef>
          <a:fontRef idx="minor">
            <a:schemeClr val="lt1"/>
          </a:fontRef>
        </p:style>
        <p:txBody>
          <a:bodyPr anchor="ctr"/>
          <a:lstStyle/>
          <a:p>
            <a:pPr algn="ctr">
              <a:defRPr/>
            </a:pPr>
            <a:r>
              <a:rPr lang="en-US" sz="1000" b="1" dirty="0">
                <a:solidFill>
                  <a:srgbClr val="1A63B3"/>
                </a:solidFill>
                <a:cs typeface="Arial" charset="0"/>
              </a:rPr>
              <a:t>ATC18RHA</a:t>
            </a:r>
          </a:p>
        </p:txBody>
      </p:sp>
      <p:sp>
        <p:nvSpPr>
          <p:cNvPr id="15" name="5-Point Star 14"/>
          <p:cNvSpPr/>
          <p:nvPr/>
        </p:nvSpPr>
        <p:spPr>
          <a:xfrm>
            <a:off x="7353300" y="1009650"/>
            <a:ext cx="12382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TextBox 15"/>
          <p:cNvSpPr txBox="1"/>
          <p:nvPr/>
        </p:nvSpPr>
        <p:spPr>
          <a:xfrm>
            <a:off x="7562850" y="952500"/>
            <a:ext cx="975395" cy="276999"/>
          </a:xfrm>
          <a:prstGeom prst="rect">
            <a:avLst/>
          </a:prstGeom>
          <a:solidFill>
            <a:schemeClr val="accent5"/>
          </a:solidFill>
        </p:spPr>
        <p:txBody>
          <a:bodyPr wrap="none" rtlCol="0">
            <a:spAutoFit/>
          </a:bodyPr>
          <a:lstStyle/>
          <a:p>
            <a:r>
              <a:rPr lang="en-US" sz="1200" dirty="0" smtClean="0">
                <a:solidFill>
                  <a:srgbClr val="1A63B3"/>
                </a:solidFill>
              </a:rPr>
              <a:t>IP’s catalog</a:t>
            </a:r>
            <a:endParaRPr lang="en-US" sz="1200" dirty="0">
              <a:solidFill>
                <a:srgbClr val="1A63B3"/>
              </a:solidFill>
            </a:endParaRPr>
          </a:p>
        </p:txBody>
      </p:sp>
      <p:sp>
        <p:nvSpPr>
          <p:cNvPr id="26" name="5-Point Star 25"/>
          <p:cNvSpPr/>
          <p:nvPr/>
        </p:nvSpPr>
        <p:spPr>
          <a:xfrm>
            <a:off x="4438650" y="4248150"/>
            <a:ext cx="12382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1" name="Date Placeholder 30"/>
          <p:cNvSpPr>
            <a:spLocks noGrp="1"/>
          </p:cNvSpPr>
          <p:nvPr>
            <p:ph type="dt" sz="half" idx="20"/>
          </p:nvPr>
        </p:nvSpPr>
        <p:spPr/>
        <p:txBody>
          <a:bodyPr/>
          <a:lstStyle/>
          <a:p>
            <a:pPr>
              <a:defRPr/>
            </a:pPr>
            <a:r>
              <a:rPr lang="en-US" smtClean="0"/>
              <a:t>08/21/2013</a:t>
            </a:r>
            <a:endParaRPr lang="en-US" dirty="0"/>
          </a:p>
        </p:txBody>
      </p:sp>
      <p:sp>
        <p:nvSpPr>
          <p:cNvPr id="32" name="Footer Placeholder 31"/>
          <p:cNvSpPr>
            <a:spLocks noGrp="1"/>
          </p:cNvSpPr>
          <p:nvPr>
            <p:ph type="ftr" sz="quarter" idx="21"/>
          </p:nvPr>
        </p:nvSpPr>
        <p:spPr/>
        <p:txBody>
          <a:bodyPr/>
          <a:lstStyle/>
          <a:p>
            <a:pPr>
              <a:defRPr/>
            </a:pPr>
            <a:r>
              <a:rPr lang="en-US" dirty="0" smtClean="0"/>
              <a:t>SBP August 21 </a:t>
            </a:r>
            <a:r>
              <a:rPr lang="en-US" dirty="0" err="1" smtClean="0"/>
              <a:t>pressentation</a:t>
            </a:r>
            <a:endParaRPr lang="en-US" dirty="0"/>
          </a:p>
        </p:txBody>
      </p:sp>
      <p:sp>
        <p:nvSpPr>
          <p:cNvPr id="33" name="Rounded Rectangle 262"/>
          <p:cNvSpPr/>
          <p:nvPr/>
        </p:nvSpPr>
        <p:spPr>
          <a:xfrm>
            <a:off x="2607945" y="5467349"/>
            <a:ext cx="859155" cy="395605"/>
          </a:xfrm>
          <a:prstGeom prst="roundRect">
            <a:avLst/>
          </a:prstGeom>
          <a:solidFill>
            <a:schemeClr val="tx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900" dirty="0">
              <a:solidFill>
                <a:srgbClr val="1A63B3"/>
              </a:solidFill>
              <a:cs typeface="Arial" charset="0"/>
            </a:endParaRPr>
          </a:p>
          <a:p>
            <a:pPr algn="ctr">
              <a:defRPr/>
            </a:pPr>
            <a:r>
              <a:rPr lang="en-GB" sz="900" dirty="0">
                <a:solidFill>
                  <a:srgbClr val="1A63B3"/>
                </a:solidFill>
                <a:cs typeface="Arial" charset="0"/>
              </a:rPr>
              <a:t>AEROFLEX</a:t>
            </a:r>
          </a:p>
          <a:p>
            <a:pPr algn="ctr">
              <a:defRPr/>
            </a:pPr>
            <a:r>
              <a:rPr lang="en-US" sz="900" dirty="0" smtClean="0">
                <a:solidFill>
                  <a:srgbClr val="1A63B3"/>
                </a:solidFill>
                <a:cs typeface="Arial" charset="0"/>
              </a:rPr>
              <a:t>0.8µm</a:t>
            </a:r>
            <a:endParaRPr lang="de-DE" sz="900" dirty="0">
              <a:solidFill>
                <a:srgbClr val="1A63B3"/>
              </a:solidFill>
              <a:cs typeface="Arial" charset="0"/>
            </a:endParaRPr>
          </a:p>
          <a:p>
            <a:pPr algn="ctr">
              <a:defRPr/>
            </a:pPr>
            <a:endParaRPr lang="de-DE" sz="900" dirty="0">
              <a:solidFill>
                <a:srgbClr val="1A63B3"/>
              </a:solidFill>
              <a:cs typeface="Arial" charset="0"/>
            </a:endParaRPr>
          </a:p>
        </p:txBody>
      </p:sp>
      <p:sp>
        <p:nvSpPr>
          <p:cNvPr id="35" name="Rounded Rectangle 159"/>
          <p:cNvSpPr/>
          <p:nvPr/>
        </p:nvSpPr>
        <p:spPr>
          <a:xfrm>
            <a:off x="998532" y="5162789"/>
            <a:ext cx="1063198" cy="442619"/>
          </a:xfrm>
          <a:prstGeom prst="roundRect">
            <a:avLst/>
          </a:prstGeom>
          <a:solidFill>
            <a:schemeClr val="bg1"/>
          </a:solidFill>
          <a:ln>
            <a:solidFill>
              <a:schemeClr val="bg1"/>
            </a:solidFill>
          </a:ln>
          <a:scene3d>
            <a:camera prst="orthographicFront">
              <a:rot lat="0" lon="0" rev="0"/>
            </a:camera>
            <a:lightRig rig="threePt" dir="t">
              <a:rot lat="0" lon="0" rev="1200000"/>
            </a:lightRig>
          </a:scene3d>
          <a:sp3d/>
        </p:spPr>
        <p:style>
          <a:lnRef idx="0">
            <a:schemeClr val="dk1"/>
          </a:lnRef>
          <a:fillRef idx="3">
            <a:schemeClr val="dk1"/>
          </a:fillRef>
          <a:effectRef idx="3">
            <a:schemeClr val="dk1"/>
          </a:effectRef>
          <a:fontRef idx="minor">
            <a:schemeClr val="lt1"/>
          </a:fontRef>
        </p:style>
        <p:txBody>
          <a:bodyPr anchor="ctr"/>
          <a:lstStyle/>
          <a:p>
            <a:pPr algn="ctr">
              <a:defRPr/>
            </a:pPr>
            <a:r>
              <a:rPr lang="en-US" sz="1000" b="1" dirty="0" smtClean="0">
                <a:solidFill>
                  <a:srgbClr val="1A63B3"/>
                </a:solidFill>
                <a:cs typeface="Arial" charset="0"/>
              </a:rPr>
              <a:t>500kg to 5Mgates</a:t>
            </a:r>
            <a:endParaRPr lang="en-US" sz="1000" b="1" dirty="0">
              <a:solidFill>
                <a:srgbClr val="1A63B3"/>
              </a:solidFill>
              <a:cs typeface="Arial" charset="0"/>
            </a:endParaRPr>
          </a:p>
        </p:txBody>
      </p:sp>
      <p:sp>
        <p:nvSpPr>
          <p:cNvPr id="28" name="5-Point Star 27"/>
          <p:cNvSpPr/>
          <p:nvPr/>
        </p:nvSpPr>
        <p:spPr>
          <a:xfrm>
            <a:off x="5705475" y="3438525"/>
            <a:ext cx="12382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Rounded Rectangle 24"/>
          <p:cNvSpPr/>
          <p:nvPr/>
        </p:nvSpPr>
        <p:spPr bwMode="auto">
          <a:xfrm>
            <a:off x="5248275" y="1296620"/>
            <a:ext cx="3027045" cy="2732455"/>
          </a:xfrm>
          <a:prstGeom prst="roundRect">
            <a:avLst/>
          </a:prstGeom>
          <a:solidFill>
            <a:schemeClr val="bg1"/>
          </a:solidFill>
          <a:ln>
            <a:solidFill>
              <a:schemeClr val="bg1"/>
            </a:solidFill>
          </a:ln>
          <a:scene3d>
            <a:camera prst="orthographicFront">
              <a:rot lat="0" lon="0" rev="0"/>
            </a:camera>
            <a:lightRig rig="threePt" dir="t">
              <a:rot lat="0" lon="0" rev="1200000"/>
            </a:lightRig>
          </a:scene3d>
          <a:sp3d/>
        </p:spPr>
        <p:style>
          <a:lnRef idx="0">
            <a:schemeClr val="dk1"/>
          </a:lnRef>
          <a:fillRef idx="3">
            <a:schemeClr val="dk1"/>
          </a:fillRef>
          <a:effectRef idx="3">
            <a:schemeClr val="dk1"/>
          </a:effectRef>
          <a:fontRef idx="minor">
            <a:schemeClr val="lt1"/>
          </a:fontRef>
        </p:style>
        <p:txBody>
          <a:bodyPr anchor="ctr"/>
          <a:lstStyle/>
          <a:p>
            <a:pPr algn="ctr">
              <a:defRPr/>
            </a:pPr>
            <a:r>
              <a:rPr lang="en-US" sz="1200" b="1" dirty="0" smtClean="0">
                <a:solidFill>
                  <a:srgbClr val="1A63B3"/>
                </a:solidFill>
                <a:cs typeface="Arial" charset="0"/>
              </a:rPr>
              <a:t>AT65RHA</a:t>
            </a:r>
          </a:p>
          <a:p>
            <a:pPr>
              <a:defRPr/>
            </a:pPr>
            <a:endParaRPr lang="en-US" sz="1000" b="1" dirty="0" smtClean="0">
              <a:solidFill>
                <a:srgbClr val="1A63B3"/>
              </a:solidFill>
              <a:cs typeface="Arial" charset="0"/>
            </a:endParaRPr>
          </a:p>
          <a:p>
            <a:pPr>
              <a:defRPr/>
            </a:pPr>
            <a:r>
              <a:rPr lang="en-US" sz="1000" b="1" dirty="0" smtClean="0">
                <a:solidFill>
                  <a:srgbClr val="FF0000"/>
                </a:solidFill>
                <a:cs typeface="Arial" charset="0"/>
              </a:rPr>
              <a:t>Skip 90nm phase</a:t>
            </a:r>
          </a:p>
          <a:p>
            <a:pPr>
              <a:defRPr/>
            </a:pPr>
            <a:r>
              <a:rPr lang="en-US" sz="1000" b="1" dirty="0" smtClean="0">
                <a:solidFill>
                  <a:srgbClr val="FF0000"/>
                </a:solidFill>
                <a:cs typeface="Arial" charset="0"/>
              </a:rPr>
              <a:t>Enhancement with MPW to reduce acquisition cost</a:t>
            </a:r>
          </a:p>
          <a:p>
            <a:pPr algn="ctr">
              <a:defRPr/>
            </a:pPr>
            <a:endParaRPr lang="en-US" sz="1000" b="1" baseline="30000" dirty="0" smtClean="0">
              <a:solidFill>
                <a:srgbClr val="1A63B3"/>
              </a:solidFill>
              <a:cs typeface="Arial" charset="0"/>
            </a:endParaRPr>
          </a:p>
          <a:p>
            <a:pPr algn="ctr">
              <a:defRPr/>
            </a:pPr>
            <a:endParaRPr lang="en-US" sz="1000" b="1" baseline="30000" dirty="0" smtClean="0">
              <a:solidFill>
                <a:srgbClr val="1A63B3"/>
              </a:solidFill>
              <a:cs typeface="Arial" charset="0"/>
            </a:endParaRPr>
          </a:p>
          <a:p>
            <a:pPr algn="ctr">
              <a:defRPr/>
            </a:pPr>
            <a:endParaRPr lang="en-US" sz="1000" b="1" baseline="30000" dirty="0" smtClean="0">
              <a:solidFill>
                <a:srgbClr val="1A63B3"/>
              </a:solidFill>
              <a:cs typeface="Arial" charset="0"/>
            </a:endParaRPr>
          </a:p>
          <a:p>
            <a:pPr algn="ctr">
              <a:defRPr/>
            </a:pPr>
            <a:endParaRPr lang="en-US" sz="1000" b="1" baseline="30000" dirty="0" smtClean="0">
              <a:solidFill>
                <a:srgbClr val="1A63B3"/>
              </a:solidFill>
              <a:cs typeface="Arial" charset="0"/>
            </a:endParaRPr>
          </a:p>
          <a:p>
            <a:pPr algn="ctr">
              <a:defRPr/>
            </a:pPr>
            <a:endParaRPr lang="en-US" sz="1000" b="1" baseline="30000" dirty="0" smtClean="0">
              <a:solidFill>
                <a:srgbClr val="1A63B3"/>
              </a:solidFill>
              <a:cs typeface="Arial" charset="0"/>
            </a:endParaRPr>
          </a:p>
          <a:p>
            <a:pPr algn="ctr">
              <a:defRPr/>
            </a:pPr>
            <a:endParaRPr lang="en-US" sz="1000" b="1" baseline="30000" dirty="0" smtClean="0">
              <a:solidFill>
                <a:srgbClr val="1A63B3"/>
              </a:solidFill>
              <a:cs typeface="Arial" charset="0"/>
            </a:endParaRPr>
          </a:p>
          <a:p>
            <a:pPr algn="ctr">
              <a:defRPr/>
            </a:pPr>
            <a:endParaRPr lang="en-US" sz="1000" b="1" baseline="30000" dirty="0" smtClean="0">
              <a:solidFill>
                <a:srgbClr val="1A63B3"/>
              </a:solidFill>
              <a:cs typeface="Arial" charset="0"/>
            </a:endParaRPr>
          </a:p>
          <a:p>
            <a:pPr algn="ctr">
              <a:defRPr/>
            </a:pPr>
            <a:endParaRPr lang="en-US" sz="1000" b="1" baseline="30000" dirty="0" smtClean="0">
              <a:solidFill>
                <a:srgbClr val="1A63B3"/>
              </a:solidFill>
              <a:cs typeface="Arial" charset="0"/>
            </a:endParaRPr>
          </a:p>
          <a:p>
            <a:pPr algn="ctr">
              <a:defRPr/>
            </a:pPr>
            <a:endParaRPr lang="en-US" sz="1000" b="1" baseline="30000" dirty="0" smtClean="0">
              <a:solidFill>
                <a:srgbClr val="1A63B3"/>
              </a:solidFill>
              <a:cs typeface="Arial" charset="0"/>
            </a:endParaRPr>
          </a:p>
          <a:p>
            <a:pPr algn="ctr">
              <a:defRPr/>
            </a:pPr>
            <a:endParaRPr lang="en-US" sz="1000" b="1" baseline="30000" dirty="0" smtClean="0">
              <a:solidFill>
                <a:srgbClr val="1A63B3"/>
              </a:solidFill>
              <a:cs typeface="Arial" charset="0"/>
            </a:endParaRPr>
          </a:p>
          <a:p>
            <a:pPr algn="ctr">
              <a:defRPr/>
            </a:pPr>
            <a:endParaRPr lang="en-US" sz="1000" b="1" baseline="30000" dirty="0" smtClean="0">
              <a:solidFill>
                <a:srgbClr val="1A63B3"/>
              </a:solidFill>
              <a:cs typeface="Arial" charset="0"/>
            </a:endParaRPr>
          </a:p>
          <a:p>
            <a:pPr algn="ctr">
              <a:defRPr/>
            </a:pPr>
            <a:endParaRPr lang="en-US" sz="1000" b="1" baseline="30000" dirty="0" smtClean="0">
              <a:solidFill>
                <a:srgbClr val="1A63B3"/>
              </a:solidFill>
              <a:cs typeface="Arial" charset="0"/>
            </a:endParaRPr>
          </a:p>
          <a:p>
            <a:pPr algn="ctr">
              <a:defRPr/>
            </a:pPr>
            <a:endParaRPr lang="en-US" sz="1000" b="1" baseline="30000" dirty="0">
              <a:solidFill>
                <a:srgbClr val="1A63B3"/>
              </a:solidFill>
            </a:endParaRPr>
          </a:p>
        </p:txBody>
      </p:sp>
      <p:sp>
        <p:nvSpPr>
          <p:cNvPr id="23" name="Rounded Rectangle 262"/>
          <p:cNvSpPr/>
          <p:nvPr/>
        </p:nvSpPr>
        <p:spPr>
          <a:xfrm>
            <a:off x="7307580" y="2522220"/>
            <a:ext cx="1181100" cy="489585"/>
          </a:xfrm>
          <a:prstGeom prst="roundRect">
            <a:avLst/>
          </a:prstGeom>
          <a:solidFill>
            <a:schemeClr val="tx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900" dirty="0">
              <a:solidFill>
                <a:srgbClr val="1A63B3"/>
              </a:solidFill>
              <a:cs typeface="Arial" charset="0"/>
            </a:endParaRPr>
          </a:p>
          <a:p>
            <a:pPr algn="r">
              <a:defRPr/>
            </a:pPr>
            <a:r>
              <a:rPr lang="en-US" sz="900" dirty="0" smtClean="0">
                <a:solidFill>
                  <a:srgbClr val="1A63B3"/>
                </a:solidFill>
                <a:cs typeface="Arial" charset="0"/>
              </a:rPr>
              <a:t>HONEYWELL</a:t>
            </a:r>
          </a:p>
          <a:p>
            <a:pPr algn="r">
              <a:defRPr/>
            </a:pPr>
            <a:r>
              <a:rPr lang="en-US" sz="900" dirty="0" smtClean="0">
                <a:solidFill>
                  <a:srgbClr val="1A63B3"/>
                </a:solidFill>
                <a:cs typeface="Arial" charset="0"/>
              </a:rPr>
              <a:t>90nm</a:t>
            </a:r>
          </a:p>
          <a:p>
            <a:pPr algn="r">
              <a:defRPr/>
            </a:pPr>
            <a:endParaRPr lang="en-US" sz="900" dirty="0" smtClean="0">
              <a:solidFill>
                <a:srgbClr val="1A63B3"/>
              </a:solidFill>
              <a:cs typeface="Arial" charset="0"/>
            </a:endParaRPr>
          </a:p>
          <a:p>
            <a:pPr algn="ctr">
              <a:defRPr/>
            </a:pPr>
            <a:endParaRPr lang="de-DE" sz="900" dirty="0">
              <a:solidFill>
                <a:srgbClr val="1A63B3"/>
              </a:solidFill>
              <a:cs typeface="Arial" charset="0"/>
            </a:endParaRPr>
          </a:p>
        </p:txBody>
      </p:sp>
      <p:sp>
        <p:nvSpPr>
          <p:cNvPr id="30" name="5-Point Star 29"/>
          <p:cNvSpPr/>
          <p:nvPr/>
        </p:nvSpPr>
        <p:spPr>
          <a:xfrm>
            <a:off x="8334375" y="2514600"/>
            <a:ext cx="12382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0" name="Rounded Rectangle 19"/>
          <p:cNvSpPr/>
          <p:nvPr/>
        </p:nvSpPr>
        <p:spPr>
          <a:xfrm>
            <a:off x="7264400" y="3166533"/>
            <a:ext cx="1143000" cy="475615"/>
          </a:xfrm>
          <a:prstGeom prst="roundRect">
            <a:avLst/>
          </a:prstGeom>
          <a:solidFill>
            <a:schemeClr val="tx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900" dirty="0" smtClean="0">
                <a:solidFill>
                  <a:srgbClr val="1A63B3"/>
                </a:solidFill>
                <a:cs typeface="Arial" charset="0"/>
              </a:rPr>
              <a:t>      </a:t>
            </a:r>
            <a:endParaRPr lang="en-GB" sz="900" dirty="0">
              <a:solidFill>
                <a:srgbClr val="1A63B3"/>
              </a:solidFill>
              <a:cs typeface="Arial" charset="0"/>
            </a:endParaRPr>
          </a:p>
          <a:p>
            <a:pPr algn="ctr">
              <a:defRPr/>
            </a:pPr>
            <a:r>
              <a:rPr lang="en-GB" sz="900" dirty="0" smtClean="0">
                <a:solidFill>
                  <a:srgbClr val="1A63B3"/>
                </a:solidFill>
                <a:cs typeface="Arial" charset="0"/>
              </a:rPr>
              <a:t>     AEROFLEX</a:t>
            </a:r>
            <a:endParaRPr lang="en-GB" sz="900" dirty="0">
              <a:solidFill>
                <a:srgbClr val="1A63B3"/>
              </a:solidFill>
              <a:cs typeface="Arial" charset="0"/>
            </a:endParaRPr>
          </a:p>
          <a:p>
            <a:pPr algn="ctr">
              <a:defRPr/>
            </a:pPr>
            <a:r>
              <a:rPr lang="en-GB" sz="900" dirty="0" smtClean="0">
                <a:solidFill>
                  <a:srgbClr val="1A63B3"/>
                </a:solidFill>
                <a:cs typeface="Arial" charset="0"/>
              </a:rPr>
              <a:t>   UT90HBD</a:t>
            </a:r>
            <a:endParaRPr lang="en-GB" sz="900" dirty="0">
              <a:solidFill>
                <a:srgbClr val="1A63B3"/>
              </a:solidFill>
              <a:cs typeface="Arial" charset="0"/>
            </a:endParaRPr>
          </a:p>
          <a:p>
            <a:pPr algn="ctr">
              <a:defRPr/>
            </a:pPr>
            <a:endParaRPr lang="de-DE" sz="900" dirty="0">
              <a:solidFill>
                <a:srgbClr val="1A63B3"/>
              </a:solidFill>
              <a:cs typeface="Arial" charset="0"/>
            </a:endParaRPr>
          </a:p>
        </p:txBody>
      </p:sp>
      <p:sp>
        <p:nvSpPr>
          <p:cNvPr id="21" name="Rounded Rectangle 262"/>
          <p:cNvSpPr/>
          <p:nvPr/>
        </p:nvSpPr>
        <p:spPr>
          <a:xfrm>
            <a:off x="7327635" y="3757930"/>
            <a:ext cx="1001713" cy="552450"/>
          </a:xfrm>
          <a:prstGeom prst="roundRect">
            <a:avLst/>
          </a:prstGeom>
          <a:solidFill>
            <a:schemeClr val="tx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900" dirty="0">
              <a:solidFill>
                <a:srgbClr val="1A63B3"/>
              </a:solidFill>
              <a:cs typeface="Arial" charset="0"/>
            </a:endParaRPr>
          </a:p>
          <a:p>
            <a:pPr algn="ctr">
              <a:defRPr/>
            </a:pPr>
            <a:r>
              <a:rPr lang="en-GB" sz="900" dirty="0">
                <a:solidFill>
                  <a:srgbClr val="1A63B3"/>
                </a:solidFill>
                <a:cs typeface="Arial" charset="0"/>
              </a:rPr>
              <a:t>AEROFLEX</a:t>
            </a:r>
          </a:p>
          <a:p>
            <a:pPr algn="ctr">
              <a:defRPr/>
            </a:pPr>
            <a:r>
              <a:rPr lang="en-GB" sz="900" dirty="0">
                <a:solidFill>
                  <a:srgbClr val="1A63B3"/>
                </a:solidFill>
                <a:cs typeface="Arial" charset="0"/>
              </a:rPr>
              <a:t>UT130HBD</a:t>
            </a:r>
            <a:endParaRPr lang="de-DE" sz="900" dirty="0">
              <a:solidFill>
                <a:srgbClr val="1A63B3"/>
              </a:solidFill>
              <a:cs typeface="Arial" charset="0"/>
            </a:endParaRPr>
          </a:p>
          <a:p>
            <a:pPr algn="ctr">
              <a:defRPr/>
            </a:pPr>
            <a:endParaRPr lang="de-DE" sz="900" dirty="0">
              <a:solidFill>
                <a:srgbClr val="1A63B3"/>
              </a:solidFill>
              <a:cs typeface="Arial" charset="0"/>
            </a:endParaRPr>
          </a:p>
        </p:txBody>
      </p:sp>
      <p:sp>
        <p:nvSpPr>
          <p:cNvPr id="27" name="5-Point Star 26"/>
          <p:cNvSpPr/>
          <p:nvPr/>
        </p:nvSpPr>
        <p:spPr>
          <a:xfrm>
            <a:off x="8228541" y="3778250"/>
            <a:ext cx="12382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4" name="Rounded Rectangle 168"/>
          <p:cNvSpPr/>
          <p:nvPr/>
        </p:nvSpPr>
        <p:spPr>
          <a:xfrm>
            <a:off x="4210051" y="3047999"/>
            <a:ext cx="3286126" cy="2076451"/>
          </a:xfrm>
          <a:prstGeom prst="roundRect">
            <a:avLst/>
          </a:prstGeom>
          <a:solidFill>
            <a:schemeClr val="accent5">
              <a:alpha val="71000"/>
            </a:schemeClr>
          </a:solidFill>
          <a:ln>
            <a:solidFill>
              <a:schemeClr val="tx2"/>
            </a:solidFill>
          </a:ln>
          <a:scene3d>
            <a:camera prst="orthographicFront">
              <a:rot lat="0" lon="0" rev="0"/>
            </a:camera>
            <a:lightRig rig="threePt" dir="t">
              <a:rot lat="0" lon="0" rev="1200000"/>
            </a:lightRig>
          </a:scene3d>
          <a:sp3d/>
        </p:spPr>
        <p:style>
          <a:lnRef idx="0">
            <a:schemeClr val="dk1"/>
          </a:lnRef>
          <a:fillRef idx="3">
            <a:schemeClr val="dk1"/>
          </a:fillRef>
          <a:effectRef idx="3">
            <a:schemeClr val="dk1"/>
          </a:effectRef>
          <a:fontRef idx="minor">
            <a:schemeClr val="lt1"/>
          </a:fontRef>
        </p:style>
        <p:txBody>
          <a:bodyPr anchor="ctr"/>
          <a:lstStyle/>
          <a:p>
            <a:pPr algn="ctr">
              <a:defRPr/>
            </a:pPr>
            <a:r>
              <a:rPr lang="en-US" sz="1000" b="1" dirty="0" smtClean="0">
                <a:solidFill>
                  <a:prstClr val="white"/>
                </a:solidFill>
                <a:cs typeface="Arial" charset="0"/>
              </a:rPr>
              <a:t>                                 </a:t>
            </a:r>
            <a:r>
              <a:rPr lang="en-US" sz="1200" b="1" dirty="0" smtClean="0">
                <a:solidFill>
                  <a:prstClr val="white"/>
                </a:solidFill>
                <a:cs typeface="Arial" charset="0"/>
              </a:rPr>
              <a:t>110 nm </a:t>
            </a:r>
            <a:endParaRPr lang="en-US" sz="1200" b="1" dirty="0">
              <a:solidFill>
                <a:prstClr val="white"/>
              </a:solidFill>
              <a:cs typeface="Arial" charset="0"/>
            </a:endParaRPr>
          </a:p>
        </p:txBody>
      </p:sp>
      <p:sp>
        <p:nvSpPr>
          <p:cNvPr id="36" name="Right Arrow 35"/>
          <p:cNvSpPr/>
          <p:nvPr/>
        </p:nvSpPr>
        <p:spPr>
          <a:xfrm rot="20659066">
            <a:off x="4344384" y="4171617"/>
            <a:ext cx="1894889" cy="403991"/>
          </a:xfrm>
          <a:prstGeom prst="rightArrow">
            <a:avLst/>
          </a:prstGeom>
          <a:solidFill>
            <a:srgbClr val="7BBB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prstClr val="white"/>
                </a:solidFill>
              </a:rPr>
              <a:t>enhancement</a:t>
            </a:r>
            <a:endParaRPr lang="en-US" sz="1000" dirty="0">
              <a:solidFill>
                <a:prstClr val="white"/>
              </a:solidFill>
            </a:endParaRPr>
          </a:p>
        </p:txBody>
      </p:sp>
      <p:sp>
        <p:nvSpPr>
          <p:cNvPr id="22" name="Rounded Rectangle 262"/>
          <p:cNvSpPr/>
          <p:nvPr/>
        </p:nvSpPr>
        <p:spPr>
          <a:xfrm>
            <a:off x="4657725" y="4731385"/>
            <a:ext cx="2200275" cy="552450"/>
          </a:xfrm>
          <a:prstGeom prst="roundRect">
            <a:avLst/>
          </a:prstGeom>
          <a:solidFill>
            <a:schemeClr val="tx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900" dirty="0">
              <a:solidFill>
                <a:srgbClr val="1A63B3"/>
              </a:solidFill>
              <a:cs typeface="Arial" charset="0"/>
            </a:endParaRPr>
          </a:p>
          <a:p>
            <a:pPr algn="ctr">
              <a:defRPr/>
            </a:pPr>
            <a:r>
              <a:rPr lang="en-GB" sz="900" dirty="0">
                <a:solidFill>
                  <a:srgbClr val="1A63B3"/>
                </a:solidFill>
                <a:cs typeface="Arial" charset="0"/>
              </a:rPr>
              <a:t>HONEYWELL</a:t>
            </a:r>
          </a:p>
          <a:p>
            <a:pPr algn="ctr">
              <a:defRPr/>
            </a:pPr>
            <a:r>
              <a:rPr lang="en-GB" sz="900" dirty="0">
                <a:solidFill>
                  <a:srgbClr val="1A63B3"/>
                </a:solidFill>
                <a:cs typeface="Arial" charset="0"/>
              </a:rPr>
              <a:t>HX5000</a:t>
            </a:r>
          </a:p>
          <a:p>
            <a:pPr algn="ctr">
              <a:defRPr/>
            </a:pPr>
            <a:r>
              <a:rPr lang="en-GB" sz="900" dirty="0">
                <a:solidFill>
                  <a:srgbClr val="1A63B3"/>
                </a:solidFill>
                <a:cs typeface="Arial" charset="0"/>
              </a:rPr>
              <a:t>150 nm</a:t>
            </a:r>
            <a:endParaRPr lang="de-DE" sz="900" dirty="0">
              <a:solidFill>
                <a:srgbClr val="1A63B3"/>
              </a:solidFill>
              <a:cs typeface="Arial" charset="0"/>
            </a:endParaRPr>
          </a:p>
          <a:p>
            <a:pPr algn="ctr">
              <a:defRPr/>
            </a:pPr>
            <a:endParaRPr lang="de-DE" sz="900" dirty="0">
              <a:solidFill>
                <a:srgbClr val="1A63B3"/>
              </a:solidFill>
              <a:cs typeface="Arial" charset="0"/>
            </a:endParaRPr>
          </a:p>
        </p:txBody>
      </p:sp>
      <p:sp>
        <p:nvSpPr>
          <p:cNvPr id="29" name="5-Point Star 28"/>
          <p:cNvSpPr/>
          <p:nvPr/>
        </p:nvSpPr>
        <p:spPr>
          <a:xfrm>
            <a:off x="6724650" y="4733925"/>
            <a:ext cx="12382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9" name="Rounded Rectangle 262"/>
          <p:cNvSpPr/>
          <p:nvPr/>
        </p:nvSpPr>
        <p:spPr>
          <a:xfrm>
            <a:off x="4465320" y="3516630"/>
            <a:ext cx="1001713" cy="552450"/>
          </a:xfrm>
          <a:prstGeom prst="roundRect">
            <a:avLst/>
          </a:prstGeom>
          <a:solidFill>
            <a:schemeClr val="tx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900" dirty="0">
              <a:solidFill>
                <a:srgbClr val="1A63B3"/>
              </a:solidFill>
              <a:cs typeface="Arial" charset="0"/>
            </a:endParaRPr>
          </a:p>
          <a:p>
            <a:pPr algn="ctr">
              <a:defRPr/>
            </a:pPr>
            <a:r>
              <a:rPr lang="en-GB" sz="900" dirty="0">
                <a:solidFill>
                  <a:srgbClr val="1A63B3"/>
                </a:solidFill>
                <a:latin typeface="Arial" charset="0"/>
                <a:cs typeface="Arial" charset="0"/>
              </a:rPr>
              <a:t>BAE</a:t>
            </a:r>
          </a:p>
          <a:p>
            <a:pPr algn="ctr">
              <a:defRPr/>
            </a:pPr>
            <a:r>
              <a:rPr lang="en-GB" sz="900" dirty="0">
                <a:solidFill>
                  <a:srgbClr val="1A63B3"/>
                </a:solidFill>
                <a:latin typeface="Arial" charset="0"/>
                <a:cs typeface="Arial" charset="0"/>
              </a:rPr>
              <a:t>RH15</a:t>
            </a:r>
            <a:endParaRPr lang="de-DE" sz="900" dirty="0">
              <a:solidFill>
                <a:srgbClr val="1A63B3"/>
              </a:solidFill>
              <a:latin typeface="Arial" charset="0"/>
              <a:cs typeface="Arial" charset="0"/>
            </a:endParaRPr>
          </a:p>
          <a:p>
            <a:pPr algn="ctr">
              <a:defRPr/>
            </a:pPr>
            <a:endParaRPr lang="de-DE" sz="1000" dirty="0">
              <a:solidFill>
                <a:srgbClr val="1A63B3"/>
              </a:solidFill>
              <a:cs typeface="Arial" charset="0"/>
            </a:endParaRPr>
          </a:p>
        </p:txBody>
      </p:sp>
      <p:sp>
        <p:nvSpPr>
          <p:cNvPr id="37" name="5-Point Star 36"/>
          <p:cNvSpPr/>
          <p:nvPr/>
        </p:nvSpPr>
        <p:spPr>
          <a:xfrm>
            <a:off x="5324475" y="3514725"/>
            <a:ext cx="12382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4" name="5-Point Star 33"/>
          <p:cNvSpPr/>
          <p:nvPr/>
        </p:nvSpPr>
        <p:spPr>
          <a:xfrm>
            <a:off x="8313207" y="3134783"/>
            <a:ext cx="123825" cy="14287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8" name="Rounded Rectangle 159"/>
          <p:cNvSpPr/>
          <p:nvPr/>
        </p:nvSpPr>
        <p:spPr>
          <a:xfrm>
            <a:off x="973132" y="3892789"/>
            <a:ext cx="1063198" cy="442619"/>
          </a:xfrm>
          <a:prstGeom prst="roundRect">
            <a:avLst/>
          </a:prstGeom>
          <a:solidFill>
            <a:schemeClr val="bg1"/>
          </a:solidFill>
          <a:ln>
            <a:solidFill>
              <a:schemeClr val="bg1"/>
            </a:solidFill>
          </a:ln>
          <a:scene3d>
            <a:camera prst="orthographicFront">
              <a:rot lat="0" lon="0" rev="0"/>
            </a:camera>
            <a:lightRig rig="threePt" dir="t">
              <a:rot lat="0" lon="0" rev="1200000"/>
            </a:lightRig>
          </a:scene3d>
          <a:sp3d/>
        </p:spPr>
        <p:style>
          <a:lnRef idx="0">
            <a:schemeClr val="dk1"/>
          </a:lnRef>
          <a:fillRef idx="3">
            <a:schemeClr val="dk1"/>
          </a:fillRef>
          <a:effectRef idx="3">
            <a:schemeClr val="dk1"/>
          </a:effectRef>
          <a:fontRef idx="minor">
            <a:schemeClr val="lt1"/>
          </a:fontRef>
        </p:style>
        <p:txBody>
          <a:bodyPr anchor="ctr"/>
          <a:lstStyle/>
          <a:p>
            <a:pPr algn="ctr">
              <a:defRPr/>
            </a:pPr>
            <a:r>
              <a:rPr lang="en-US" sz="1000" b="1" dirty="0" smtClean="0">
                <a:solidFill>
                  <a:srgbClr val="1A63B3"/>
                </a:solidFill>
                <a:cs typeface="Arial" charset="0"/>
              </a:rPr>
              <a:t>10Mgates</a:t>
            </a:r>
            <a:endParaRPr lang="en-US" sz="1000" b="1" dirty="0">
              <a:solidFill>
                <a:srgbClr val="1A63B3"/>
              </a:solidFill>
              <a:cs typeface="Arial" charset="0"/>
            </a:endParaRPr>
          </a:p>
        </p:txBody>
      </p:sp>
      <p:sp>
        <p:nvSpPr>
          <p:cNvPr id="39" name="Rounded Rectangle 159"/>
          <p:cNvSpPr/>
          <p:nvPr/>
        </p:nvSpPr>
        <p:spPr>
          <a:xfrm>
            <a:off x="981598" y="2622789"/>
            <a:ext cx="1063198" cy="442619"/>
          </a:xfrm>
          <a:prstGeom prst="roundRect">
            <a:avLst/>
          </a:prstGeom>
          <a:solidFill>
            <a:schemeClr val="bg1"/>
          </a:solidFill>
          <a:ln>
            <a:solidFill>
              <a:schemeClr val="bg1"/>
            </a:solidFill>
          </a:ln>
          <a:scene3d>
            <a:camera prst="orthographicFront">
              <a:rot lat="0" lon="0" rev="0"/>
            </a:camera>
            <a:lightRig rig="threePt" dir="t">
              <a:rot lat="0" lon="0" rev="1200000"/>
            </a:lightRig>
          </a:scene3d>
          <a:sp3d/>
        </p:spPr>
        <p:style>
          <a:lnRef idx="0">
            <a:schemeClr val="dk1"/>
          </a:lnRef>
          <a:fillRef idx="3">
            <a:schemeClr val="dk1"/>
          </a:fillRef>
          <a:effectRef idx="3">
            <a:schemeClr val="dk1"/>
          </a:effectRef>
          <a:fontRef idx="minor">
            <a:schemeClr val="lt1"/>
          </a:fontRef>
        </p:style>
        <p:txBody>
          <a:bodyPr anchor="ctr"/>
          <a:lstStyle/>
          <a:p>
            <a:pPr algn="ctr">
              <a:defRPr/>
            </a:pPr>
            <a:r>
              <a:rPr lang="en-US" sz="1000" b="1" dirty="0" smtClean="0">
                <a:solidFill>
                  <a:srgbClr val="1A63B3"/>
                </a:solidFill>
                <a:cs typeface="Arial" charset="0"/>
              </a:rPr>
              <a:t>20Mgates</a:t>
            </a:r>
            <a:endParaRPr lang="en-US" sz="1000" b="1" dirty="0">
              <a:solidFill>
                <a:srgbClr val="1A63B3"/>
              </a:solidFill>
              <a:cs typeface="Arial" charset="0"/>
            </a:endParaRPr>
          </a:p>
        </p:txBody>
      </p:sp>
      <p:sp>
        <p:nvSpPr>
          <p:cNvPr id="40" name="Rounded Rectangle 159"/>
          <p:cNvSpPr/>
          <p:nvPr/>
        </p:nvSpPr>
        <p:spPr>
          <a:xfrm>
            <a:off x="981598" y="1522122"/>
            <a:ext cx="1126602" cy="442619"/>
          </a:xfrm>
          <a:prstGeom prst="roundRect">
            <a:avLst/>
          </a:prstGeom>
          <a:solidFill>
            <a:schemeClr val="bg1"/>
          </a:solidFill>
          <a:ln>
            <a:solidFill>
              <a:schemeClr val="bg1"/>
            </a:solidFill>
          </a:ln>
          <a:scene3d>
            <a:camera prst="orthographicFront">
              <a:rot lat="0" lon="0" rev="0"/>
            </a:camera>
            <a:lightRig rig="threePt" dir="t">
              <a:rot lat="0" lon="0" rev="1200000"/>
            </a:lightRig>
          </a:scene3d>
          <a:sp3d/>
        </p:spPr>
        <p:style>
          <a:lnRef idx="0">
            <a:schemeClr val="dk1"/>
          </a:lnRef>
          <a:fillRef idx="3">
            <a:schemeClr val="dk1"/>
          </a:fillRef>
          <a:effectRef idx="3">
            <a:schemeClr val="dk1"/>
          </a:effectRef>
          <a:fontRef idx="minor">
            <a:schemeClr val="lt1"/>
          </a:fontRef>
        </p:style>
        <p:txBody>
          <a:bodyPr anchor="ctr"/>
          <a:lstStyle/>
          <a:p>
            <a:pPr algn="ctr">
              <a:defRPr/>
            </a:pPr>
            <a:r>
              <a:rPr lang="en-US" sz="1000" b="1" dirty="0" smtClean="0">
                <a:solidFill>
                  <a:srgbClr val="1A63B3"/>
                </a:solidFill>
                <a:cs typeface="Arial" charset="0"/>
              </a:rPr>
              <a:t>30Mgates +</a:t>
            </a:r>
            <a:endParaRPr lang="en-US" sz="1000" b="1" dirty="0">
              <a:solidFill>
                <a:srgbClr val="1A63B3"/>
              </a:solidFill>
              <a:cs typeface="Arial"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980882" y="6466157"/>
            <a:ext cx="1010119" cy="193306"/>
          </a:xfrm>
          <a:prstGeom prst="rect">
            <a:avLst/>
          </a:prstGeom>
        </p:spPr>
        <p:txBody>
          <a:bodyPr/>
          <a:lstStyle/>
          <a:p>
            <a:r>
              <a:rPr lang="en-US" smtClean="0"/>
              <a:t>03/14/2012</a:t>
            </a:r>
            <a:endParaRPr lang="en-US" dirty="0"/>
          </a:p>
        </p:txBody>
      </p:sp>
      <p:sp>
        <p:nvSpPr>
          <p:cNvPr id="4" name="Footer Placeholder 3"/>
          <p:cNvSpPr>
            <a:spLocks noGrp="1"/>
          </p:cNvSpPr>
          <p:nvPr>
            <p:ph type="ftr" sz="quarter" idx="3"/>
          </p:nvPr>
        </p:nvSpPr>
        <p:spPr/>
        <p:txBody>
          <a:bodyPr/>
          <a:lstStyle/>
          <a:p>
            <a:pPr algn="r"/>
            <a:r>
              <a:rPr lang="en-US" dirty="0" smtClean="0"/>
              <a:t>Select  Insert &gt; Header &amp; Footer &gt; Type Title in Footer field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quarter" idx="18"/>
          </p:nvPr>
        </p:nvSpPr>
        <p:spPr/>
        <p:txBody>
          <a:bodyPr/>
          <a:lstStyle/>
          <a:p>
            <a:r>
              <a:rPr lang="en-US" dirty="0" smtClean="0"/>
              <a:t>ASIC Platform</a:t>
            </a:r>
          </a:p>
          <a:p>
            <a:endParaRPr lang="en-US" dirty="0" smtClean="0"/>
          </a:p>
          <a:p>
            <a:r>
              <a:rPr lang="en-US" dirty="0" smtClean="0"/>
              <a:t>ATMX150RHA</a:t>
            </a:r>
          </a:p>
          <a:p>
            <a:pPr lvl="1"/>
            <a:r>
              <a:rPr lang="en-US" dirty="0" smtClean="0"/>
              <a:t>Features</a:t>
            </a:r>
          </a:p>
          <a:p>
            <a:pPr lvl="1"/>
            <a:r>
              <a:rPr lang="en-US" dirty="0" smtClean="0"/>
              <a:t>Design Flows</a:t>
            </a:r>
          </a:p>
          <a:p>
            <a:pPr lvl="1"/>
            <a:r>
              <a:rPr lang="en-US" dirty="0" smtClean="0"/>
              <a:t>ATMEL Analog Cells</a:t>
            </a:r>
          </a:p>
          <a:p>
            <a:pPr lvl="1"/>
            <a:r>
              <a:rPr lang="en-US" dirty="0" smtClean="0"/>
              <a:t>Partner IP: ISD </a:t>
            </a:r>
            <a:r>
              <a:rPr lang="en-US" dirty="0" err="1" smtClean="0"/>
              <a:t>exemple</a:t>
            </a:r>
            <a:endParaRPr lang="en-US" dirty="0" smtClean="0"/>
          </a:p>
          <a:p>
            <a:endParaRPr lang="en-US" dirty="0" smtClean="0"/>
          </a:p>
          <a:p>
            <a:r>
              <a:rPr lang="en-US" dirty="0" smtClean="0"/>
              <a:t>Digital IPs</a:t>
            </a:r>
          </a:p>
          <a:p>
            <a:endParaRPr lang="en-US" dirty="0" smtClean="0"/>
          </a:p>
          <a:p>
            <a:r>
              <a:rPr lang="en-US" dirty="0" smtClean="0"/>
              <a:t>Schedule</a:t>
            </a:r>
          </a:p>
          <a:p>
            <a:endParaRPr lang="en-US" dirty="0" smtClean="0"/>
          </a:p>
          <a:p>
            <a:r>
              <a:rPr lang="en-US" dirty="0" smtClean="0"/>
              <a:t>Roadmap</a:t>
            </a:r>
          </a:p>
          <a:p>
            <a:endParaRPr lang="en-US" dirty="0" smtClean="0"/>
          </a:p>
          <a:p>
            <a:endParaRPr lang="fr-FR" dirty="0" smtClean="0"/>
          </a:p>
          <a:p>
            <a:endParaRPr lang="en-US" dirty="0" smtClean="0"/>
          </a:p>
          <a:p>
            <a:endParaRPr lang="en-US" dirty="0"/>
          </a:p>
        </p:txBody>
      </p:sp>
      <p:sp>
        <p:nvSpPr>
          <p:cNvPr id="8" name="Title 7"/>
          <p:cNvSpPr>
            <a:spLocks noGrp="1"/>
          </p:cNvSpPr>
          <p:nvPr>
            <p:ph type="title"/>
          </p:nvPr>
        </p:nvSpPr>
        <p:spPr/>
        <p:txBody>
          <a:bodyPr/>
          <a:lstStyle/>
          <a:p>
            <a:r>
              <a:rPr lang="fr-FR" dirty="0" smtClean="0"/>
              <a:t>Agenda</a:t>
            </a:r>
            <a:endParaRPr lang="en-US" dirty="0"/>
          </a:p>
        </p:txBody>
      </p:sp>
      <p:sp>
        <p:nvSpPr>
          <p:cNvPr id="6" name="Date Placeholder 5"/>
          <p:cNvSpPr>
            <a:spLocks noGrp="1"/>
          </p:cNvSpPr>
          <p:nvPr>
            <p:ph type="dt" sz="half" idx="4294967295"/>
          </p:nvPr>
        </p:nvSpPr>
        <p:spPr>
          <a:xfrm>
            <a:off x="7004050" y="6465888"/>
            <a:ext cx="806450" cy="211137"/>
          </a:xfrm>
          <a:prstGeom prst="rect">
            <a:avLst/>
          </a:prstGeom>
        </p:spPr>
        <p:txBody>
          <a:bodyPr/>
          <a:lstStyle/>
          <a:p>
            <a:pPr>
              <a:defRPr/>
            </a:pPr>
            <a:r>
              <a:rPr lang="en-US"/>
              <a:t>8/07/2013</a:t>
            </a:r>
            <a:endParaRPr lang="en-US" dirty="0"/>
          </a:p>
        </p:txBody>
      </p:sp>
      <p:sp>
        <p:nvSpPr>
          <p:cNvPr id="7" name="Footer Placeholder 6"/>
          <p:cNvSpPr>
            <a:spLocks noGrp="1"/>
          </p:cNvSpPr>
          <p:nvPr>
            <p:ph type="ftr" sz="quarter" idx="4294967295"/>
          </p:nvPr>
        </p:nvSpPr>
        <p:spPr>
          <a:xfrm>
            <a:off x="2724150" y="6462713"/>
            <a:ext cx="4257675" cy="388937"/>
          </a:xfrm>
          <a:prstGeom prst="rect">
            <a:avLst/>
          </a:prstGeom>
        </p:spPr>
        <p:txBody>
          <a:bodyPr/>
          <a:lstStyle/>
          <a:p>
            <a:pPr>
              <a:defRPr/>
            </a:pPr>
            <a:r>
              <a:rPr lang="en-US"/>
              <a:t>ESA/CNES/Atmel Steering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23494"/>
            <a:ext cx="8740140" cy="777985"/>
          </a:xfrm>
        </p:spPr>
        <p:txBody>
          <a:bodyPr/>
          <a:lstStyle/>
          <a:p>
            <a:r>
              <a:rPr lang="en-US" sz="3200" b="1" dirty="0" smtClean="0">
                <a:solidFill>
                  <a:schemeClr val="accent1"/>
                </a:solidFill>
                <a:latin typeface="Verdana" pitchFamily="34" charset="0"/>
              </a:rPr>
              <a:t>150nm Technology in 5LM on SOI</a:t>
            </a:r>
            <a:endParaRPr lang="en-US" sz="3200" b="1" dirty="0">
              <a:solidFill>
                <a:schemeClr val="accent1"/>
              </a:solidFill>
              <a:latin typeface="Verdana" pitchFamily="34" charset="0"/>
            </a:endParaRPr>
          </a:p>
        </p:txBody>
      </p:sp>
      <p:grpSp>
        <p:nvGrpSpPr>
          <p:cNvPr id="3" name="Group 18"/>
          <p:cNvGrpSpPr>
            <a:grpSpLocks/>
          </p:cNvGrpSpPr>
          <p:nvPr/>
        </p:nvGrpSpPr>
        <p:grpSpPr bwMode="auto">
          <a:xfrm>
            <a:off x="2103120" y="1623060"/>
            <a:ext cx="4693920" cy="4724400"/>
            <a:chOff x="1872" y="1104"/>
            <a:chExt cx="2736" cy="2832"/>
          </a:xfrm>
        </p:grpSpPr>
        <p:sp>
          <p:nvSpPr>
            <p:cNvPr id="5" name="Oval 3"/>
            <p:cNvSpPr>
              <a:spLocks noChangeArrowheads="1"/>
            </p:cNvSpPr>
            <p:nvPr/>
          </p:nvSpPr>
          <p:spPr bwMode="auto">
            <a:xfrm>
              <a:off x="2234" y="1447"/>
              <a:ext cx="1956" cy="2103"/>
            </a:xfrm>
            <a:prstGeom prst="ellipse">
              <a:avLst/>
            </a:prstGeom>
            <a:noFill/>
            <a:ln w="9525">
              <a:solidFill>
                <a:schemeClr val="tx1"/>
              </a:solidFill>
              <a:round/>
              <a:headEnd/>
              <a:tailEnd/>
            </a:ln>
            <a:effectLst/>
          </p:spPr>
          <p:txBody>
            <a:bodyPr wrap="none" anchor="ctr"/>
            <a:lstStyle/>
            <a:p>
              <a:pPr algn="ctr"/>
              <a:endParaRPr lang="en-US" sz="1200" b="1">
                <a:solidFill>
                  <a:srgbClr val="1A63B3"/>
                </a:solidFill>
              </a:endParaRPr>
            </a:p>
          </p:txBody>
        </p:sp>
        <p:sp>
          <p:nvSpPr>
            <p:cNvPr id="6" name="AutoShape 4"/>
            <p:cNvSpPr>
              <a:spLocks noChangeAspect="1" noChangeArrowheads="1"/>
            </p:cNvSpPr>
            <p:nvPr/>
          </p:nvSpPr>
          <p:spPr bwMode="auto">
            <a:xfrm>
              <a:off x="1872" y="1104"/>
              <a:ext cx="2736" cy="2832"/>
            </a:xfrm>
            <a:custGeom>
              <a:avLst/>
              <a:gdLst>
                <a:gd name="G0" fmla="+- 3415 0 0"/>
                <a:gd name="G1" fmla="+- 21600 0 3415"/>
                <a:gd name="G2" fmla="+- 21600 0 3415"/>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415" y="10800"/>
                  </a:moveTo>
                  <a:cubicBezTo>
                    <a:pt x="3415" y="14879"/>
                    <a:pt x="6721" y="18185"/>
                    <a:pt x="10800" y="18185"/>
                  </a:cubicBezTo>
                  <a:cubicBezTo>
                    <a:pt x="14879" y="18185"/>
                    <a:pt x="18185" y="14879"/>
                    <a:pt x="18185" y="10800"/>
                  </a:cubicBezTo>
                  <a:cubicBezTo>
                    <a:pt x="18185" y="6721"/>
                    <a:pt x="14879" y="3415"/>
                    <a:pt x="10800" y="3415"/>
                  </a:cubicBezTo>
                  <a:cubicBezTo>
                    <a:pt x="6721" y="3415"/>
                    <a:pt x="3415" y="6721"/>
                    <a:pt x="3415" y="10800"/>
                  </a:cubicBezTo>
                  <a:close/>
                </a:path>
              </a:pathLst>
            </a:custGeom>
            <a:solidFill>
              <a:srgbClr val="FFFF00"/>
            </a:solidFill>
            <a:ln w="25400">
              <a:solidFill>
                <a:schemeClr val="tx1"/>
              </a:solidFill>
              <a:round/>
              <a:headEnd/>
              <a:tailEnd/>
            </a:ln>
            <a:effectLst/>
          </p:spPr>
          <p:txBody>
            <a:bodyPr wrap="none" anchor="ctr"/>
            <a:lstStyle/>
            <a:p>
              <a:endParaRPr lang="en-US">
                <a:solidFill>
                  <a:srgbClr val="1A63B3"/>
                </a:solidFill>
              </a:endParaRPr>
            </a:p>
          </p:txBody>
        </p:sp>
        <p:sp>
          <p:nvSpPr>
            <p:cNvPr id="7" name="Line 5"/>
            <p:cNvSpPr>
              <a:spLocks noChangeShapeType="1"/>
            </p:cNvSpPr>
            <p:nvPr/>
          </p:nvSpPr>
          <p:spPr bwMode="auto">
            <a:xfrm>
              <a:off x="3240" y="1560"/>
              <a:ext cx="0" cy="1931"/>
            </a:xfrm>
            <a:prstGeom prst="line">
              <a:avLst/>
            </a:prstGeom>
            <a:noFill/>
            <a:ln w="25400">
              <a:solidFill>
                <a:schemeClr val="tx1"/>
              </a:solidFill>
              <a:round/>
              <a:headEnd/>
              <a:tailEnd/>
            </a:ln>
            <a:effectLst/>
          </p:spPr>
          <p:txBody>
            <a:bodyPr/>
            <a:lstStyle/>
            <a:p>
              <a:endParaRPr lang="en-US">
                <a:solidFill>
                  <a:srgbClr val="1A63B3"/>
                </a:solidFill>
              </a:endParaRPr>
            </a:p>
          </p:txBody>
        </p:sp>
        <p:sp>
          <p:nvSpPr>
            <p:cNvPr id="8" name="Line 6"/>
            <p:cNvSpPr>
              <a:spLocks noChangeShapeType="1"/>
            </p:cNvSpPr>
            <p:nvPr/>
          </p:nvSpPr>
          <p:spPr bwMode="auto">
            <a:xfrm>
              <a:off x="2315" y="2520"/>
              <a:ext cx="1860" cy="0"/>
            </a:xfrm>
            <a:prstGeom prst="line">
              <a:avLst/>
            </a:prstGeom>
            <a:noFill/>
            <a:ln w="25400">
              <a:solidFill>
                <a:schemeClr val="tx1"/>
              </a:solidFill>
              <a:round/>
              <a:headEnd/>
              <a:tailEnd/>
            </a:ln>
            <a:effectLst/>
          </p:spPr>
          <p:txBody>
            <a:bodyPr/>
            <a:lstStyle/>
            <a:p>
              <a:endParaRPr lang="en-US">
                <a:solidFill>
                  <a:srgbClr val="1A63B3"/>
                </a:solidFill>
              </a:endParaRPr>
            </a:p>
          </p:txBody>
        </p:sp>
        <p:sp>
          <p:nvSpPr>
            <p:cNvPr id="9" name="Oval 7"/>
            <p:cNvSpPr>
              <a:spLocks noChangeArrowheads="1"/>
            </p:cNvSpPr>
            <p:nvPr/>
          </p:nvSpPr>
          <p:spPr bwMode="auto">
            <a:xfrm>
              <a:off x="2941" y="2210"/>
              <a:ext cx="598" cy="576"/>
            </a:xfrm>
            <a:prstGeom prst="ellipse">
              <a:avLst/>
            </a:prstGeom>
            <a:solidFill>
              <a:schemeClr val="accent1"/>
            </a:solidFill>
            <a:ln w="9525">
              <a:solidFill>
                <a:schemeClr val="tx1"/>
              </a:solidFill>
              <a:round/>
              <a:headEnd/>
              <a:tailEnd/>
            </a:ln>
            <a:effectLst/>
          </p:spPr>
          <p:txBody>
            <a:bodyPr wrap="none" anchor="ctr"/>
            <a:lstStyle/>
            <a:p>
              <a:pPr algn="ctr"/>
              <a:r>
                <a:rPr lang="en-US" sz="1400" b="1" dirty="0" smtClean="0">
                  <a:solidFill>
                    <a:srgbClr val="FFFFFF"/>
                  </a:solidFill>
                </a:rPr>
                <a:t>77K, 58K85</a:t>
              </a:r>
            </a:p>
            <a:p>
              <a:pPr algn="ctr"/>
              <a:r>
                <a:rPr lang="en-US" sz="1400" b="1" dirty="0" smtClean="0">
                  <a:solidFill>
                    <a:srgbClr val="FFFFFF"/>
                  </a:solidFill>
                </a:rPr>
                <a:t>5LM</a:t>
              </a:r>
              <a:endParaRPr lang="en-US" sz="1400" b="1" dirty="0">
                <a:solidFill>
                  <a:srgbClr val="FFFFFF"/>
                </a:solidFill>
              </a:endParaRPr>
            </a:p>
          </p:txBody>
        </p:sp>
        <p:sp>
          <p:nvSpPr>
            <p:cNvPr id="10" name="Text Box 8"/>
            <p:cNvSpPr txBox="1">
              <a:spLocks noChangeArrowheads="1"/>
            </p:cNvSpPr>
            <p:nvPr/>
          </p:nvSpPr>
          <p:spPr bwMode="auto">
            <a:xfrm>
              <a:off x="2514" y="1768"/>
              <a:ext cx="723" cy="498"/>
            </a:xfrm>
            <a:prstGeom prst="rect">
              <a:avLst/>
            </a:prstGeom>
            <a:noFill/>
            <a:ln w="9525">
              <a:noFill/>
              <a:miter lim="800000"/>
              <a:headEnd/>
              <a:tailEnd/>
            </a:ln>
            <a:effectLst/>
          </p:spPr>
          <p:txBody>
            <a:bodyPr wrap="square">
              <a:spAutoFit/>
            </a:bodyPr>
            <a:lstStyle/>
            <a:p>
              <a:pPr algn="ctr"/>
              <a:r>
                <a:rPr lang="en-US" sz="1200" b="1" dirty="0" smtClean="0">
                  <a:solidFill>
                    <a:srgbClr val="00B050"/>
                  </a:solidFill>
                </a:rPr>
                <a:t>58K0 </a:t>
              </a:r>
            </a:p>
            <a:p>
              <a:pPr algn="ctr"/>
              <a:r>
                <a:rPr lang="en-US" sz="1200" b="1" dirty="0" smtClean="0">
                  <a:solidFill>
                    <a:srgbClr val="00B050"/>
                  </a:solidFill>
                </a:rPr>
                <a:t>RHA </a:t>
              </a:r>
              <a:r>
                <a:rPr lang="fr-FR" sz="1200" b="1" dirty="0" smtClean="0">
                  <a:solidFill>
                    <a:srgbClr val="00B050"/>
                  </a:solidFill>
                </a:rPr>
                <a:t>180nm</a:t>
              </a:r>
              <a:endParaRPr lang="en-US" sz="1200" b="1" dirty="0">
                <a:solidFill>
                  <a:srgbClr val="00B050"/>
                </a:solidFill>
              </a:endParaRPr>
            </a:p>
            <a:p>
              <a:pPr algn="ctr"/>
              <a:r>
                <a:rPr lang="en-US" sz="1200" b="1" dirty="0">
                  <a:solidFill>
                    <a:srgbClr val="00B050"/>
                  </a:solidFill>
                </a:rPr>
                <a:t>Core 1.8V </a:t>
              </a:r>
            </a:p>
            <a:p>
              <a:pPr algn="ctr"/>
              <a:r>
                <a:rPr lang="en-US" sz="1200" b="1" dirty="0">
                  <a:solidFill>
                    <a:srgbClr val="00B050"/>
                  </a:solidFill>
                </a:rPr>
                <a:t>I/O </a:t>
              </a:r>
              <a:r>
                <a:rPr lang="en-US" sz="1200" b="1" dirty="0" smtClean="0">
                  <a:solidFill>
                    <a:srgbClr val="00B050"/>
                  </a:solidFill>
                </a:rPr>
                <a:t>up 3.3V</a:t>
              </a:r>
              <a:endParaRPr lang="en-US" sz="1200" b="1" dirty="0">
                <a:solidFill>
                  <a:srgbClr val="00B050"/>
                </a:solidFill>
              </a:endParaRPr>
            </a:p>
          </p:txBody>
        </p:sp>
        <p:sp>
          <p:nvSpPr>
            <p:cNvPr id="11" name="Text Box 9"/>
            <p:cNvSpPr txBox="1">
              <a:spLocks noChangeArrowheads="1"/>
            </p:cNvSpPr>
            <p:nvPr/>
          </p:nvSpPr>
          <p:spPr bwMode="auto">
            <a:xfrm>
              <a:off x="3260" y="1768"/>
              <a:ext cx="894" cy="600"/>
            </a:xfrm>
            <a:prstGeom prst="rect">
              <a:avLst/>
            </a:prstGeom>
            <a:noFill/>
            <a:ln w="9525">
              <a:noFill/>
              <a:miter lim="800000"/>
              <a:headEnd/>
              <a:tailEnd/>
            </a:ln>
            <a:effectLst/>
          </p:spPr>
          <p:txBody>
            <a:bodyPr wrap="square">
              <a:spAutoFit/>
            </a:bodyPr>
            <a:lstStyle/>
            <a:p>
              <a:pPr algn="ctr"/>
              <a:r>
                <a:rPr lang="en-US" sz="1200" b="1" dirty="0">
                  <a:solidFill>
                    <a:srgbClr val="00B050"/>
                  </a:solidFill>
                </a:rPr>
                <a:t>58K85</a:t>
              </a:r>
            </a:p>
            <a:p>
              <a:pPr algn="ctr"/>
              <a:r>
                <a:rPr lang="en-US" sz="1200" b="1" dirty="0">
                  <a:solidFill>
                    <a:srgbClr val="00B050"/>
                  </a:solidFill>
                </a:rPr>
                <a:t>150nm </a:t>
              </a:r>
            </a:p>
            <a:p>
              <a:pPr algn="ctr"/>
              <a:r>
                <a:rPr lang="fr-FR" sz="1200" b="1" dirty="0" err="1" smtClean="0">
                  <a:solidFill>
                    <a:srgbClr val="00B050"/>
                  </a:solidFill>
                </a:rPr>
                <a:t>Core</a:t>
              </a:r>
              <a:r>
                <a:rPr lang="fr-FR" sz="1200" b="1" dirty="0" smtClean="0">
                  <a:solidFill>
                    <a:srgbClr val="00B050"/>
                  </a:solidFill>
                </a:rPr>
                <a:t> 1.8V</a:t>
              </a:r>
            </a:p>
            <a:p>
              <a:pPr algn="ctr"/>
              <a:r>
                <a:rPr lang="fr-FR" sz="1200" b="1" dirty="0" smtClean="0">
                  <a:solidFill>
                    <a:srgbClr val="00B050"/>
                  </a:solidFill>
                </a:rPr>
                <a:t>ATC18RHA lib</a:t>
              </a:r>
            </a:p>
            <a:p>
              <a:endParaRPr lang="en-US" sz="1100" b="1" dirty="0">
                <a:solidFill>
                  <a:srgbClr val="1A63B3"/>
                </a:solidFill>
              </a:endParaRPr>
            </a:p>
          </p:txBody>
        </p:sp>
        <p:sp>
          <p:nvSpPr>
            <p:cNvPr id="13" name="Text Box 10"/>
            <p:cNvSpPr txBox="1">
              <a:spLocks noChangeArrowheads="1"/>
            </p:cNvSpPr>
            <p:nvPr/>
          </p:nvSpPr>
          <p:spPr bwMode="auto">
            <a:xfrm>
              <a:off x="2403" y="2740"/>
              <a:ext cx="867" cy="461"/>
            </a:xfrm>
            <a:prstGeom prst="rect">
              <a:avLst/>
            </a:prstGeom>
            <a:noFill/>
            <a:ln w="9525">
              <a:noFill/>
              <a:miter lim="800000"/>
              <a:headEnd/>
              <a:tailEnd/>
            </a:ln>
            <a:effectLst/>
          </p:spPr>
          <p:txBody>
            <a:bodyPr wrap="square">
              <a:spAutoFit/>
            </a:bodyPr>
            <a:lstStyle/>
            <a:p>
              <a:pPr algn="ctr"/>
              <a:r>
                <a:rPr lang="fr-FR" sz="1100" b="1" dirty="0" smtClean="0">
                  <a:solidFill>
                    <a:srgbClr val="000000"/>
                  </a:solidFill>
                </a:rPr>
                <a:t>58K85 / 2P</a:t>
              </a:r>
              <a:endParaRPr lang="fr-FR" sz="1100" b="1" dirty="0">
                <a:solidFill>
                  <a:srgbClr val="000000"/>
                </a:solidFill>
              </a:endParaRPr>
            </a:p>
            <a:p>
              <a:pPr algn="ctr"/>
              <a:r>
                <a:rPr lang="fr-FR" sz="1100" b="1" dirty="0" err="1" smtClean="0">
                  <a:solidFill>
                    <a:srgbClr val="000000"/>
                  </a:solidFill>
                </a:rPr>
                <a:t>Analog</a:t>
              </a:r>
              <a:endParaRPr lang="en-US" sz="1100" b="1" dirty="0">
                <a:solidFill>
                  <a:srgbClr val="000000"/>
                </a:solidFill>
              </a:endParaRPr>
            </a:p>
            <a:p>
              <a:pPr algn="ctr"/>
              <a:r>
                <a:rPr lang="fr-FR" sz="1100" b="1" dirty="0" smtClean="0">
                  <a:solidFill>
                    <a:srgbClr val="000000"/>
                  </a:solidFill>
                </a:rPr>
                <a:t>I/O up 5V</a:t>
              </a:r>
            </a:p>
            <a:p>
              <a:pPr algn="ctr"/>
              <a:r>
                <a:rPr lang="fr-FR" sz="1100" b="1" dirty="0" smtClean="0">
                  <a:solidFill>
                    <a:srgbClr val="000000"/>
                  </a:solidFill>
                </a:rPr>
                <a:t>EE up 4Mb</a:t>
              </a:r>
              <a:endParaRPr lang="fr-FR" sz="1100" b="1" dirty="0">
                <a:solidFill>
                  <a:srgbClr val="000000"/>
                </a:solidFill>
              </a:endParaRPr>
            </a:p>
          </p:txBody>
        </p:sp>
        <p:sp>
          <p:nvSpPr>
            <p:cNvPr id="14" name="Text Box 11"/>
            <p:cNvSpPr txBox="1">
              <a:spLocks noChangeArrowheads="1"/>
            </p:cNvSpPr>
            <p:nvPr/>
          </p:nvSpPr>
          <p:spPr bwMode="auto">
            <a:xfrm>
              <a:off x="3191" y="2741"/>
              <a:ext cx="811" cy="461"/>
            </a:xfrm>
            <a:prstGeom prst="rect">
              <a:avLst/>
            </a:prstGeom>
            <a:noFill/>
            <a:ln w="9525">
              <a:noFill/>
              <a:miter lim="800000"/>
              <a:headEnd/>
              <a:tailEnd/>
            </a:ln>
            <a:effectLst/>
          </p:spPr>
          <p:txBody>
            <a:bodyPr wrap="square">
              <a:spAutoFit/>
            </a:bodyPr>
            <a:lstStyle/>
            <a:p>
              <a:pPr algn="ctr"/>
              <a:r>
                <a:rPr lang="fr-FR" sz="1100" b="1" dirty="0" smtClean="0">
                  <a:solidFill>
                    <a:srgbClr val="000000"/>
                  </a:solidFill>
                </a:rPr>
                <a:t>77K SOI 1P</a:t>
              </a:r>
              <a:endParaRPr lang="en-US" sz="1100" b="1" dirty="0">
                <a:solidFill>
                  <a:srgbClr val="000000"/>
                </a:solidFill>
              </a:endParaRPr>
            </a:p>
            <a:p>
              <a:pPr algn="ctr"/>
              <a:r>
                <a:rPr lang="fr-FR" sz="1100" b="1" dirty="0" err="1">
                  <a:solidFill>
                    <a:srgbClr val="000000"/>
                  </a:solidFill>
                </a:rPr>
                <a:t>Analog</a:t>
              </a:r>
              <a:r>
                <a:rPr lang="fr-FR" sz="1100" b="1" dirty="0">
                  <a:solidFill>
                    <a:srgbClr val="000000"/>
                  </a:solidFill>
                </a:rPr>
                <a:t> </a:t>
              </a:r>
              <a:endParaRPr lang="en-US" sz="1100" b="1" dirty="0">
                <a:solidFill>
                  <a:srgbClr val="000000"/>
                </a:solidFill>
              </a:endParaRPr>
            </a:p>
            <a:p>
              <a:pPr algn="ctr"/>
              <a:r>
                <a:rPr lang="en-US" sz="1100" b="1" dirty="0" smtClean="0">
                  <a:solidFill>
                    <a:srgbClr val="000000"/>
                  </a:solidFill>
                </a:rPr>
                <a:t>EE up 256Kb </a:t>
              </a:r>
              <a:endParaRPr lang="en-US" sz="1100" b="1" dirty="0">
                <a:solidFill>
                  <a:srgbClr val="000000"/>
                </a:solidFill>
              </a:endParaRPr>
            </a:p>
            <a:p>
              <a:pPr algn="ctr"/>
              <a:r>
                <a:rPr lang="en-US" sz="1100" b="1" dirty="0">
                  <a:solidFill>
                    <a:srgbClr val="000000"/>
                  </a:solidFill>
                </a:rPr>
                <a:t>HV </a:t>
              </a:r>
              <a:r>
                <a:rPr lang="en-US" sz="1100" b="1" dirty="0" smtClean="0">
                  <a:solidFill>
                    <a:srgbClr val="000000"/>
                  </a:solidFill>
                </a:rPr>
                <a:t>devices 60V</a:t>
              </a:r>
              <a:endParaRPr lang="en-US" sz="1100" b="1" dirty="0">
                <a:solidFill>
                  <a:srgbClr val="000000"/>
                </a:solidFill>
              </a:endParaRPr>
            </a:p>
          </p:txBody>
        </p:sp>
        <p:sp>
          <p:nvSpPr>
            <p:cNvPr id="15" name="WordArt 12"/>
            <p:cNvSpPr>
              <a:spLocks noChangeArrowheads="1" noChangeShapeType="1" noTextEdit="1"/>
            </p:cNvSpPr>
            <p:nvPr/>
          </p:nvSpPr>
          <p:spPr bwMode="auto">
            <a:xfrm rot="-24474430">
              <a:off x="1999" y="1685"/>
              <a:ext cx="1083" cy="352"/>
            </a:xfrm>
            <a:prstGeom prst="rect">
              <a:avLst/>
            </a:prstGeom>
          </p:spPr>
          <p:txBody>
            <a:bodyPr spcFirstLastPara="1" wrap="none" fromWordArt="1">
              <a:prstTxWarp prst="textArchUp">
                <a:avLst>
                  <a:gd name="adj" fmla="val 11590741"/>
                </a:avLst>
              </a:prstTxWarp>
            </a:bodyPr>
            <a:lstStyle/>
            <a:p>
              <a:pPr algn="ctr"/>
              <a:r>
                <a:rPr lang="en-US" sz="1400" kern="10" dirty="0">
                  <a:ln w="9525">
                    <a:solidFill>
                      <a:srgbClr val="000000"/>
                    </a:solidFill>
                    <a:round/>
                    <a:headEnd/>
                    <a:tailEnd/>
                  </a:ln>
                  <a:solidFill>
                    <a:srgbClr val="000000"/>
                  </a:solidFill>
                  <a:latin typeface="Arial Black"/>
                </a:rPr>
                <a:t>Hardened proven </a:t>
              </a:r>
            </a:p>
            <a:p>
              <a:pPr algn="ctr"/>
              <a:r>
                <a:rPr lang="en-US" sz="1400" kern="10" dirty="0">
                  <a:ln w="9525">
                    <a:solidFill>
                      <a:srgbClr val="000000"/>
                    </a:solidFill>
                    <a:round/>
                    <a:headEnd/>
                    <a:tailEnd/>
                  </a:ln>
                  <a:solidFill>
                    <a:srgbClr val="000000"/>
                  </a:solidFill>
                  <a:latin typeface="Arial Black"/>
                </a:rPr>
                <a:t>solution</a:t>
              </a:r>
            </a:p>
          </p:txBody>
        </p:sp>
        <p:sp>
          <p:nvSpPr>
            <p:cNvPr id="16" name="WordArt 13"/>
            <p:cNvSpPr>
              <a:spLocks noChangeArrowheads="1" noChangeShapeType="1" noTextEdit="1"/>
            </p:cNvSpPr>
            <p:nvPr/>
          </p:nvSpPr>
          <p:spPr bwMode="auto">
            <a:xfrm rot="3047690">
              <a:off x="3564" y="1678"/>
              <a:ext cx="873" cy="382"/>
            </a:xfrm>
            <a:prstGeom prst="rect">
              <a:avLst/>
            </a:prstGeom>
          </p:spPr>
          <p:txBody>
            <a:bodyPr spcFirstLastPara="1" wrap="none" fromWordArt="1">
              <a:prstTxWarp prst="textArchUp">
                <a:avLst>
                  <a:gd name="adj" fmla="val 11849837"/>
                </a:avLst>
              </a:prstTxWarp>
            </a:bodyPr>
            <a:lstStyle/>
            <a:p>
              <a:pPr algn="ctr"/>
              <a:r>
                <a:rPr lang="en-US" sz="1400" kern="10">
                  <a:ln w="9525">
                    <a:solidFill>
                      <a:srgbClr val="000000"/>
                    </a:solidFill>
                    <a:round/>
                    <a:headEnd/>
                    <a:tailEnd/>
                  </a:ln>
                  <a:solidFill>
                    <a:srgbClr val="000000"/>
                  </a:solidFill>
                  <a:latin typeface="Arial Black"/>
                </a:rPr>
                <a:t>High density </a:t>
              </a:r>
            </a:p>
            <a:p>
              <a:pPr algn="ctr"/>
              <a:r>
                <a:rPr lang="en-US" sz="1400" kern="10">
                  <a:ln w="9525">
                    <a:solidFill>
                      <a:srgbClr val="000000"/>
                    </a:solidFill>
                    <a:round/>
                    <a:headEnd/>
                    <a:tailEnd/>
                  </a:ln>
                  <a:solidFill>
                    <a:srgbClr val="000000"/>
                  </a:solidFill>
                  <a:latin typeface="Arial Black"/>
                </a:rPr>
                <a:t>Backend</a:t>
              </a:r>
            </a:p>
          </p:txBody>
        </p:sp>
        <p:sp>
          <p:nvSpPr>
            <p:cNvPr id="17" name="WordArt 14"/>
            <p:cNvSpPr>
              <a:spLocks noChangeArrowheads="1" noChangeShapeType="1" noTextEdit="1"/>
            </p:cNvSpPr>
            <p:nvPr/>
          </p:nvSpPr>
          <p:spPr bwMode="auto">
            <a:xfrm rot="3010744">
              <a:off x="2012" y="3095"/>
              <a:ext cx="768" cy="306"/>
            </a:xfrm>
            <a:prstGeom prst="rect">
              <a:avLst/>
            </a:prstGeom>
          </p:spPr>
          <p:txBody>
            <a:bodyPr wrap="none" fromWordArt="1">
              <a:prstTxWarp prst="textCanDown">
                <a:avLst>
                  <a:gd name="adj" fmla="val 33333"/>
                </a:avLst>
              </a:prstTxWarp>
            </a:bodyPr>
            <a:lstStyle/>
            <a:p>
              <a:pPr algn="ctr"/>
              <a:r>
                <a:rPr lang="en-US" sz="1400" kern="10" dirty="0" smtClean="0">
                  <a:ln w="9525">
                    <a:solidFill>
                      <a:srgbClr val="000000"/>
                    </a:solidFill>
                    <a:round/>
                    <a:headEnd/>
                    <a:tailEnd/>
                  </a:ln>
                  <a:solidFill>
                    <a:srgbClr val="000000"/>
                  </a:solidFill>
                  <a:latin typeface="Arial Black"/>
                </a:rPr>
                <a:t>Embedded EEPROM</a:t>
              </a:r>
            </a:p>
            <a:p>
              <a:pPr algn="ctr"/>
              <a:r>
                <a:rPr lang="en-US" sz="1400" kern="10" dirty="0" smtClean="0">
                  <a:ln w="9525">
                    <a:solidFill>
                      <a:srgbClr val="000000"/>
                    </a:solidFill>
                    <a:round/>
                    <a:headEnd/>
                    <a:tailEnd/>
                  </a:ln>
                  <a:solidFill>
                    <a:srgbClr val="000000"/>
                  </a:solidFill>
                  <a:latin typeface="Arial Black"/>
                </a:rPr>
                <a:t>Solution</a:t>
              </a:r>
            </a:p>
          </p:txBody>
        </p:sp>
        <p:sp>
          <p:nvSpPr>
            <p:cNvPr id="18" name="WordArt 15"/>
            <p:cNvSpPr>
              <a:spLocks noChangeArrowheads="1" noChangeShapeType="1" noTextEdit="1"/>
            </p:cNvSpPr>
            <p:nvPr/>
          </p:nvSpPr>
          <p:spPr bwMode="auto">
            <a:xfrm rot="-46008787">
              <a:off x="3556" y="3151"/>
              <a:ext cx="858" cy="281"/>
            </a:xfrm>
            <a:prstGeom prst="rect">
              <a:avLst/>
            </a:prstGeom>
          </p:spPr>
          <p:txBody>
            <a:bodyPr wrap="none" fromWordArt="1">
              <a:prstTxWarp prst="textCanDown">
                <a:avLst>
                  <a:gd name="adj" fmla="val 33333"/>
                </a:avLst>
              </a:prstTxWarp>
            </a:bodyPr>
            <a:lstStyle/>
            <a:p>
              <a:pPr algn="ctr"/>
              <a:r>
                <a:rPr lang="en-US" sz="1400" b="1" kern="10" normalizeH="1" dirty="0" smtClean="0">
                  <a:ln w="9525">
                    <a:solidFill>
                      <a:srgbClr val="000000"/>
                    </a:solidFill>
                    <a:round/>
                    <a:headEnd/>
                    <a:tailEnd/>
                  </a:ln>
                  <a:solidFill>
                    <a:srgbClr val="000000"/>
                  </a:solidFill>
                  <a:latin typeface="Arial Black"/>
                </a:rPr>
                <a:t>SOI</a:t>
              </a:r>
              <a:endParaRPr lang="en-US" sz="1400" kern="10" normalizeH="1" dirty="0" smtClean="0">
                <a:ln w="9525">
                  <a:solidFill>
                    <a:srgbClr val="000000"/>
                  </a:solidFill>
                  <a:round/>
                  <a:headEnd/>
                  <a:tailEnd/>
                </a:ln>
                <a:solidFill>
                  <a:srgbClr val="000000"/>
                </a:solidFill>
                <a:latin typeface="Arial Black"/>
              </a:endParaRPr>
            </a:p>
            <a:p>
              <a:pPr algn="ctr"/>
              <a:r>
                <a:rPr lang="en-US" sz="1400" kern="10" normalizeH="1" dirty="0" smtClean="0">
                  <a:ln w="9525">
                    <a:solidFill>
                      <a:srgbClr val="000000"/>
                    </a:solidFill>
                    <a:round/>
                    <a:headEnd/>
                    <a:tailEnd/>
                  </a:ln>
                  <a:solidFill>
                    <a:srgbClr val="000000"/>
                  </a:solidFill>
                  <a:latin typeface="Arial Black"/>
                </a:rPr>
                <a:t>analog &amp; HV solution</a:t>
              </a:r>
              <a:endParaRPr lang="en-US" sz="1400" kern="10" normalizeH="1" dirty="0">
                <a:ln w="9525">
                  <a:solidFill>
                    <a:srgbClr val="000000"/>
                  </a:solidFill>
                  <a:round/>
                  <a:headEnd/>
                  <a:tailEnd/>
                </a:ln>
                <a:solidFill>
                  <a:srgbClr val="000000"/>
                </a:solidFill>
                <a:latin typeface="Arial Black"/>
              </a:endParaRPr>
            </a:p>
          </p:txBody>
        </p:sp>
      </p:grpSp>
      <p:sp>
        <p:nvSpPr>
          <p:cNvPr id="19" name="Content Placeholder 3"/>
          <p:cNvSpPr>
            <a:spLocks/>
          </p:cNvSpPr>
          <p:nvPr/>
        </p:nvSpPr>
        <p:spPr bwMode="auto">
          <a:xfrm>
            <a:off x="533400" y="990600"/>
            <a:ext cx="8305800" cy="533400"/>
          </a:xfrm>
          <a:prstGeom prst="rect">
            <a:avLst/>
          </a:prstGeom>
          <a:noFill/>
          <a:ln w="9525">
            <a:noFill/>
            <a:miter lim="800000"/>
            <a:headEnd/>
            <a:tailEnd/>
          </a:ln>
        </p:spPr>
        <p:txBody>
          <a:bodyPr/>
          <a:lstStyle/>
          <a:p>
            <a:pPr marL="342900" indent="-342900" eaLnBrk="0" hangingPunct="0">
              <a:spcBef>
                <a:spcPct val="20000"/>
              </a:spcBef>
              <a:buClr>
                <a:srgbClr val="007AC3"/>
              </a:buClr>
              <a:buSzPct val="70000"/>
              <a:buFont typeface="Wingdings" pitchFamily="2" charset="2"/>
              <a:buChar char="§"/>
            </a:pPr>
            <a:r>
              <a:rPr lang="en-US" sz="1400" dirty="0">
                <a:solidFill>
                  <a:srgbClr val="1A63B3"/>
                </a:solidFill>
                <a:latin typeface="Verdana" pitchFamily="34" charset="0"/>
                <a:ea typeface="MS PGothic" pitchFamily="34" charset="-128"/>
              </a:rPr>
              <a:t>Re-used process module and combined devices construction coming </a:t>
            </a:r>
          </a:p>
          <a:p>
            <a:pPr marL="342900" indent="-342900" eaLnBrk="0" hangingPunct="0">
              <a:spcBef>
                <a:spcPct val="20000"/>
              </a:spcBef>
              <a:buClr>
                <a:srgbClr val="007AC3"/>
              </a:buClr>
              <a:buSzPct val="70000"/>
              <a:buFont typeface="Wingdings" pitchFamily="2" charset="2"/>
              <a:buNone/>
            </a:pPr>
            <a:r>
              <a:rPr lang="en-US" sz="1400" dirty="0">
                <a:solidFill>
                  <a:srgbClr val="1A63B3"/>
                </a:solidFill>
                <a:latin typeface="Verdana" pitchFamily="34" charset="0"/>
                <a:ea typeface="MS PGothic" pitchFamily="34" charset="-128"/>
              </a:rPr>
              <a:t>	from commercial and Automotive technologies on same nodes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Placeholder 15"/>
          <p:cNvSpPr>
            <a:spLocks noGrp="1"/>
          </p:cNvSpPr>
          <p:nvPr>
            <p:ph type="body" sz="quarter" idx="4294967295"/>
          </p:nvPr>
        </p:nvSpPr>
        <p:spPr>
          <a:xfrm>
            <a:off x="443553" y="1153852"/>
            <a:ext cx="7389813" cy="5038725"/>
          </a:xfrm>
          <a:prstGeom prst="rect">
            <a:avLst/>
          </a:prstGeom>
        </p:spPr>
        <p:txBody>
          <a:bodyPr/>
          <a:lstStyle/>
          <a:p>
            <a:pPr>
              <a:spcBef>
                <a:spcPct val="0"/>
              </a:spcBef>
              <a:buClr>
                <a:schemeClr val="tx1"/>
              </a:buClr>
              <a:buSzPct val="80000"/>
              <a:buFontTx/>
              <a:buChar char="•"/>
            </a:pPr>
            <a:r>
              <a:rPr sz="1600" dirty="0" smtClean="0">
                <a:solidFill>
                  <a:schemeClr val="tx2">
                    <a:lumMod val="75000"/>
                  </a:schemeClr>
                </a:solidFill>
              </a:rPr>
              <a:t>150 </a:t>
            </a:r>
            <a:r>
              <a:rPr sz="1600" dirty="0">
                <a:solidFill>
                  <a:schemeClr val="tx2">
                    <a:lumMod val="75000"/>
                  </a:schemeClr>
                </a:solidFill>
              </a:rPr>
              <a:t>nm </a:t>
            </a:r>
            <a:r>
              <a:rPr sz="1600" dirty="0" smtClean="0">
                <a:solidFill>
                  <a:schemeClr val="tx2">
                    <a:lumMod val="75000"/>
                  </a:schemeClr>
                </a:solidFill>
              </a:rPr>
              <a:t>technology</a:t>
            </a:r>
            <a:endParaRPr sz="1600" dirty="0">
              <a:solidFill>
                <a:schemeClr val="tx2">
                  <a:lumMod val="75000"/>
                </a:schemeClr>
              </a:solidFill>
            </a:endParaRPr>
          </a:p>
          <a:p>
            <a:pPr>
              <a:spcBef>
                <a:spcPct val="0"/>
              </a:spcBef>
              <a:buClr>
                <a:schemeClr val="tx1"/>
              </a:buClr>
              <a:buSzPct val="80000"/>
              <a:buNone/>
            </a:pPr>
            <a:r>
              <a:rPr sz="1600" dirty="0">
                <a:solidFill>
                  <a:schemeClr val="tx2">
                    <a:lumMod val="75000"/>
                  </a:schemeClr>
                </a:solidFill>
              </a:rPr>
              <a:t>	</a:t>
            </a:r>
            <a:r>
              <a:rPr sz="1600" dirty="0" smtClean="0">
                <a:solidFill>
                  <a:schemeClr val="tx2">
                    <a:lumMod val="75000"/>
                  </a:schemeClr>
                </a:solidFill>
              </a:rPr>
              <a:t>Up </a:t>
            </a:r>
            <a:r>
              <a:rPr sz="1600" dirty="0">
                <a:solidFill>
                  <a:schemeClr val="tx2">
                    <a:lumMod val="75000"/>
                  </a:schemeClr>
                </a:solidFill>
              </a:rPr>
              <a:t>to </a:t>
            </a:r>
            <a:r>
              <a:rPr sz="1600" dirty="0" smtClean="0">
                <a:solidFill>
                  <a:schemeClr val="tx2">
                    <a:lumMod val="75000"/>
                  </a:schemeClr>
                </a:solidFill>
              </a:rPr>
              <a:t>7M </a:t>
            </a:r>
            <a:r>
              <a:rPr sz="1600" dirty="0">
                <a:solidFill>
                  <a:schemeClr val="tx2">
                    <a:lumMod val="75000"/>
                  </a:schemeClr>
                </a:solidFill>
              </a:rPr>
              <a:t>equivalent NAND2 gates</a:t>
            </a:r>
          </a:p>
          <a:p>
            <a:pPr>
              <a:buNone/>
            </a:pPr>
            <a:endParaRPr sz="1600" dirty="0">
              <a:solidFill>
                <a:schemeClr val="accent2"/>
              </a:solidFill>
            </a:endParaRPr>
          </a:p>
          <a:p>
            <a:r>
              <a:rPr sz="1600" dirty="0">
                <a:solidFill>
                  <a:schemeClr val="accent2"/>
                </a:solidFill>
              </a:rPr>
              <a:t>Double pad ring, 95µm Pad pitch</a:t>
            </a:r>
          </a:p>
          <a:p>
            <a:endParaRPr sz="1600" dirty="0">
              <a:solidFill>
                <a:schemeClr val="accent2"/>
              </a:solidFill>
            </a:endParaRPr>
          </a:p>
          <a:p>
            <a:r>
              <a:rPr sz="1600" dirty="0">
                <a:solidFill>
                  <a:schemeClr val="tx2">
                    <a:lumMod val="75000"/>
                  </a:schemeClr>
                </a:solidFill>
              </a:rPr>
              <a:t>Core supply 1.8V</a:t>
            </a:r>
          </a:p>
          <a:p>
            <a:endParaRPr sz="1600" dirty="0">
              <a:solidFill>
                <a:schemeClr val="accent2"/>
              </a:solidFill>
            </a:endParaRPr>
          </a:p>
          <a:p>
            <a:r>
              <a:rPr sz="1600" dirty="0">
                <a:solidFill>
                  <a:schemeClr val="accent2"/>
                </a:solidFill>
              </a:rPr>
              <a:t>I/O’s</a:t>
            </a:r>
          </a:p>
          <a:p>
            <a:pPr lvl="1">
              <a:buSzPct val="80000"/>
              <a:buFontTx/>
              <a:buChar char="o"/>
            </a:pPr>
            <a:r>
              <a:rPr lang="en-US" dirty="0" smtClean="0">
                <a:solidFill>
                  <a:schemeClr val="accent2"/>
                </a:solidFill>
              </a:rPr>
              <a:t>5, 3.3 &amp; 2.5 V and a HV option (25-45-65V)</a:t>
            </a:r>
          </a:p>
          <a:p>
            <a:pPr lvl="1">
              <a:buSzPct val="80000"/>
              <a:buFontTx/>
              <a:buChar char="o"/>
            </a:pPr>
            <a:r>
              <a:rPr lang="en-US" dirty="0" smtClean="0">
                <a:solidFill>
                  <a:schemeClr val="accent2"/>
                </a:solidFill>
              </a:rPr>
              <a:t>High Speed LVDS Buffers (655Mbps)</a:t>
            </a:r>
          </a:p>
          <a:p>
            <a:pPr lvl="1">
              <a:buSzPct val="80000"/>
              <a:buFontTx/>
              <a:buChar char="o"/>
            </a:pPr>
            <a:r>
              <a:rPr lang="en-US" dirty="0" smtClean="0">
                <a:solidFill>
                  <a:schemeClr val="accent2"/>
                </a:solidFill>
              </a:rPr>
              <a:t>PCI Buffers</a:t>
            </a:r>
          </a:p>
          <a:p>
            <a:pPr>
              <a:buSzPct val="80000"/>
              <a:buFontTx/>
              <a:buChar char="•"/>
            </a:pPr>
            <a:endParaRPr sz="1600" dirty="0">
              <a:solidFill>
                <a:schemeClr val="accent2"/>
              </a:solidFill>
            </a:endParaRPr>
          </a:p>
          <a:p>
            <a:pPr>
              <a:buSzPct val="80000"/>
              <a:buFontTx/>
              <a:buChar char="•"/>
            </a:pPr>
            <a:r>
              <a:rPr sz="1600" dirty="0" smtClean="0">
                <a:solidFill>
                  <a:schemeClr val="tx2">
                    <a:lumMod val="75000"/>
                  </a:schemeClr>
                </a:solidFill>
              </a:rPr>
              <a:t>A catalog of qualified Analog blocks</a:t>
            </a:r>
          </a:p>
          <a:p>
            <a:pPr>
              <a:buSzPct val="80000"/>
              <a:buFontTx/>
              <a:buChar char="•"/>
            </a:pPr>
            <a:endParaRPr lang="en-US" sz="1600" dirty="0" smtClean="0">
              <a:solidFill>
                <a:schemeClr val="accent2"/>
              </a:solidFill>
            </a:endParaRPr>
          </a:p>
          <a:p>
            <a:pPr>
              <a:buSzPct val="80000"/>
              <a:buFontTx/>
              <a:buChar char="•"/>
            </a:pPr>
            <a:r>
              <a:rPr lang="en-US" sz="1600" dirty="0" smtClean="0">
                <a:solidFill>
                  <a:schemeClr val="accent2"/>
                </a:solidFill>
              </a:rPr>
              <a:t>SRAM/DPRAM and</a:t>
            </a:r>
            <a:r>
              <a:rPr sz="1600" dirty="0" smtClean="0">
                <a:solidFill>
                  <a:schemeClr val="accent2"/>
                </a:solidFill>
              </a:rPr>
              <a:t> </a:t>
            </a:r>
            <a:r>
              <a:rPr sz="1600" dirty="0">
                <a:solidFill>
                  <a:schemeClr val="accent2"/>
                </a:solidFill>
              </a:rPr>
              <a:t>NVM </a:t>
            </a:r>
            <a:r>
              <a:rPr sz="1600" dirty="0" smtClean="0">
                <a:solidFill>
                  <a:schemeClr val="accent2"/>
                </a:solidFill>
              </a:rPr>
              <a:t>blocks</a:t>
            </a:r>
          </a:p>
          <a:p>
            <a:pPr>
              <a:buSzPct val="80000"/>
              <a:buFontTx/>
              <a:buChar char="•"/>
            </a:pPr>
            <a:endParaRPr lang="en-US" sz="1600" dirty="0" smtClean="0">
              <a:solidFill>
                <a:schemeClr val="accent2"/>
              </a:solidFill>
            </a:endParaRPr>
          </a:p>
          <a:p>
            <a:pPr>
              <a:buSzPct val="80000"/>
              <a:buFontTx/>
              <a:buChar char="•"/>
            </a:pPr>
            <a:r>
              <a:rPr lang="en-US" sz="1600" dirty="0" smtClean="0">
                <a:solidFill>
                  <a:schemeClr val="tx2">
                    <a:lumMod val="75000"/>
                  </a:schemeClr>
                </a:solidFill>
              </a:rPr>
              <a:t>Standardized Packages but also Dedicated packages </a:t>
            </a:r>
          </a:p>
          <a:p>
            <a:pPr>
              <a:buSzPct val="80000"/>
              <a:buFontTx/>
              <a:buChar char="•"/>
            </a:pPr>
            <a:endParaRPr sz="1600" dirty="0">
              <a:solidFill>
                <a:schemeClr val="accent2"/>
              </a:solidFill>
            </a:endParaRPr>
          </a:p>
          <a:p>
            <a:pPr>
              <a:buSzPct val="80000"/>
              <a:buFontTx/>
              <a:buNone/>
            </a:pPr>
            <a:endParaRPr sz="1600" dirty="0">
              <a:solidFill>
                <a:schemeClr val="accent2"/>
              </a:solidFill>
            </a:endParaRPr>
          </a:p>
        </p:txBody>
      </p:sp>
      <p:sp>
        <p:nvSpPr>
          <p:cNvPr id="67589" name="Text Placeholder 17"/>
          <p:cNvSpPr>
            <a:spLocks/>
          </p:cNvSpPr>
          <p:nvPr/>
        </p:nvSpPr>
        <p:spPr bwMode="auto">
          <a:xfrm>
            <a:off x="450850" y="835025"/>
            <a:ext cx="8250238" cy="457200"/>
          </a:xfrm>
          <a:prstGeom prst="rect">
            <a:avLst/>
          </a:prstGeom>
          <a:noFill/>
          <a:ln w="9525">
            <a:noFill/>
            <a:miter lim="800000"/>
            <a:headEnd/>
            <a:tailEnd/>
          </a:ln>
        </p:spPr>
        <p:txBody>
          <a:bodyPr/>
          <a:lstStyle/>
          <a:p>
            <a:pPr>
              <a:lnSpc>
                <a:spcPct val="80000"/>
              </a:lnSpc>
              <a:spcBef>
                <a:spcPct val="20000"/>
              </a:spcBef>
              <a:buClr>
                <a:schemeClr val="accent1"/>
              </a:buClr>
              <a:buSzPct val="120000"/>
            </a:pPr>
            <a:r>
              <a:rPr lang="en-US" sz="1800" b="1" dirty="0">
                <a:solidFill>
                  <a:schemeClr val="accent2"/>
                </a:solidFill>
                <a:latin typeface="Verdana" pitchFamily="34" charset="0"/>
              </a:rPr>
              <a:t>General features</a:t>
            </a:r>
          </a:p>
        </p:txBody>
      </p:sp>
      <p:sp>
        <p:nvSpPr>
          <p:cNvPr id="67590"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dirty="0">
                <a:solidFill>
                  <a:schemeClr val="accent1"/>
                </a:solidFill>
                <a:latin typeface="Verdana" pitchFamily="34" charset="0"/>
              </a:rPr>
              <a:t>ATMX150RHA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Placeholder 15"/>
          <p:cNvSpPr>
            <a:spLocks noGrp="1"/>
          </p:cNvSpPr>
          <p:nvPr>
            <p:ph type="body" sz="quarter" idx="4294967295"/>
          </p:nvPr>
        </p:nvSpPr>
        <p:spPr>
          <a:xfrm>
            <a:off x="457200" y="1889125"/>
            <a:ext cx="7389813" cy="4457700"/>
          </a:xfrm>
          <a:prstGeom prst="rect">
            <a:avLst/>
          </a:prstGeom>
        </p:spPr>
        <p:txBody>
          <a:bodyPr/>
          <a:lstStyle/>
          <a:p>
            <a:r>
              <a:rPr lang="fr-FR" sz="1600" dirty="0">
                <a:solidFill>
                  <a:schemeClr val="tx1">
                    <a:lumMod val="75000"/>
                  </a:schemeClr>
                </a:solidFill>
              </a:rPr>
              <a:t>Operating </a:t>
            </a:r>
            <a:r>
              <a:rPr lang="fr-FR" sz="1600" dirty="0" err="1">
                <a:solidFill>
                  <a:schemeClr val="tx1">
                    <a:lumMod val="75000"/>
                  </a:schemeClr>
                </a:solidFill>
              </a:rPr>
              <a:t>temperature</a:t>
            </a:r>
            <a:r>
              <a:rPr lang="fr-FR" sz="1600" dirty="0">
                <a:solidFill>
                  <a:schemeClr val="tx1">
                    <a:lumMod val="75000"/>
                  </a:schemeClr>
                </a:solidFill>
              </a:rPr>
              <a:t> range</a:t>
            </a:r>
          </a:p>
          <a:p>
            <a:pPr lvl="2">
              <a:buFont typeface="Arial" charset="0"/>
              <a:buNone/>
            </a:pPr>
            <a:r>
              <a:rPr lang="fr-FR" dirty="0" err="1" smtClean="0">
                <a:solidFill>
                  <a:schemeClr val="tx1">
                    <a:lumMod val="75000"/>
                  </a:schemeClr>
                </a:solidFill>
              </a:rPr>
              <a:t>from</a:t>
            </a:r>
            <a:r>
              <a:rPr lang="fr-FR" dirty="0" smtClean="0">
                <a:solidFill>
                  <a:schemeClr val="tx1">
                    <a:lumMod val="75000"/>
                  </a:schemeClr>
                </a:solidFill>
              </a:rPr>
              <a:t> -55°C to +125°C </a:t>
            </a:r>
            <a:r>
              <a:rPr lang="fr-FR" dirty="0" err="1" smtClean="0">
                <a:solidFill>
                  <a:schemeClr val="tx1">
                    <a:lumMod val="75000"/>
                  </a:schemeClr>
                </a:solidFill>
              </a:rPr>
              <a:t>ambient</a:t>
            </a:r>
            <a:r>
              <a:rPr lang="fr-FR" dirty="0" smtClean="0">
                <a:solidFill>
                  <a:schemeClr val="tx1">
                    <a:lumMod val="75000"/>
                  </a:schemeClr>
                </a:solidFill>
              </a:rPr>
              <a:t> </a:t>
            </a:r>
            <a:r>
              <a:rPr lang="fr-FR" dirty="0" err="1" smtClean="0">
                <a:solidFill>
                  <a:schemeClr val="tx1">
                    <a:lumMod val="75000"/>
                  </a:schemeClr>
                </a:solidFill>
              </a:rPr>
              <a:t>temperature</a:t>
            </a:r>
            <a:endParaRPr lang="fr-FR" dirty="0" smtClean="0">
              <a:solidFill>
                <a:schemeClr val="tx1">
                  <a:lumMod val="75000"/>
                </a:schemeClr>
              </a:solidFill>
            </a:endParaRPr>
          </a:p>
          <a:p>
            <a:endParaRPr lang="fr-FR" sz="1600" dirty="0">
              <a:solidFill>
                <a:schemeClr val="accent2"/>
              </a:solidFill>
            </a:endParaRPr>
          </a:p>
          <a:p>
            <a:endParaRPr lang="fr-FR" sz="1600" dirty="0">
              <a:solidFill>
                <a:schemeClr val="accent2"/>
              </a:solidFill>
            </a:endParaRPr>
          </a:p>
          <a:p>
            <a:r>
              <a:rPr lang="fr-FR" sz="1600" dirty="0" smtClean="0">
                <a:solidFill>
                  <a:schemeClr val="accent2"/>
                </a:solidFill>
              </a:rPr>
              <a:t>Radiation (</a:t>
            </a:r>
            <a:r>
              <a:rPr lang="fr-FR" sz="1600" dirty="0" err="1" smtClean="0">
                <a:solidFill>
                  <a:schemeClr val="accent2"/>
                </a:solidFill>
              </a:rPr>
              <a:t>target</a:t>
            </a:r>
            <a:r>
              <a:rPr lang="fr-FR" sz="1600" dirty="0" smtClean="0">
                <a:solidFill>
                  <a:schemeClr val="accent2"/>
                </a:solidFill>
              </a:rPr>
              <a:t>)</a:t>
            </a:r>
            <a:endParaRPr lang="fr-FR" sz="1600" dirty="0">
              <a:solidFill>
                <a:schemeClr val="accent2"/>
              </a:solidFill>
            </a:endParaRPr>
          </a:p>
          <a:p>
            <a:pPr lvl="2">
              <a:buFont typeface="Arial" charset="0"/>
              <a:buNone/>
            </a:pPr>
            <a:r>
              <a:rPr lang="fr-FR" dirty="0" smtClean="0">
                <a:solidFill>
                  <a:schemeClr val="accent2"/>
                </a:solidFill>
              </a:rPr>
              <a:t>TID &gt; 300 </a:t>
            </a:r>
            <a:r>
              <a:rPr lang="fr-FR" dirty="0" err="1" smtClean="0">
                <a:solidFill>
                  <a:schemeClr val="accent2"/>
                </a:solidFill>
              </a:rPr>
              <a:t>krad</a:t>
            </a:r>
            <a:r>
              <a:rPr lang="fr-FR" dirty="0" smtClean="0">
                <a:solidFill>
                  <a:schemeClr val="accent2"/>
                </a:solidFill>
              </a:rPr>
              <a:t>(Si)</a:t>
            </a:r>
          </a:p>
          <a:p>
            <a:pPr lvl="2">
              <a:buFont typeface="Arial" charset="0"/>
              <a:buNone/>
            </a:pPr>
            <a:r>
              <a:rPr lang="fr-FR" dirty="0" smtClean="0">
                <a:solidFill>
                  <a:schemeClr val="accent2"/>
                </a:solidFill>
              </a:rPr>
              <a:t>SEL : LET &gt; 60 MeV/mg/cm² </a:t>
            </a:r>
            <a:r>
              <a:rPr lang="fr-FR" dirty="0" err="1" smtClean="0">
                <a:solidFill>
                  <a:schemeClr val="accent2"/>
                </a:solidFill>
              </a:rPr>
              <a:t>at</a:t>
            </a:r>
            <a:r>
              <a:rPr lang="fr-FR" dirty="0" smtClean="0">
                <a:solidFill>
                  <a:schemeClr val="accent2"/>
                </a:solidFill>
              </a:rPr>
              <a:t> 125°C</a:t>
            </a:r>
          </a:p>
          <a:p>
            <a:pPr lvl="2">
              <a:buFont typeface="Arial" charset="0"/>
              <a:buNone/>
            </a:pPr>
            <a:r>
              <a:rPr lang="en-US" dirty="0" smtClean="0">
                <a:solidFill>
                  <a:schemeClr val="accent2"/>
                </a:solidFill>
              </a:rPr>
              <a:t>SEU/SET: LET &gt; 30 </a:t>
            </a:r>
            <a:r>
              <a:rPr lang="en-US" dirty="0" err="1" smtClean="0">
                <a:solidFill>
                  <a:schemeClr val="accent2"/>
                </a:solidFill>
              </a:rPr>
              <a:t>MeV</a:t>
            </a:r>
            <a:r>
              <a:rPr lang="en-US" dirty="0" smtClean="0">
                <a:solidFill>
                  <a:schemeClr val="accent2"/>
                </a:solidFill>
              </a:rPr>
              <a:t>/mg/cm² </a:t>
            </a:r>
          </a:p>
          <a:p>
            <a:endParaRPr lang="fr-FR" sz="1600" dirty="0">
              <a:solidFill>
                <a:schemeClr val="accent2"/>
              </a:solidFill>
            </a:endParaRPr>
          </a:p>
          <a:p>
            <a:endParaRPr lang="fr-FR" sz="1600" dirty="0">
              <a:solidFill>
                <a:schemeClr val="accent2"/>
              </a:solidFill>
            </a:endParaRPr>
          </a:p>
          <a:p>
            <a:r>
              <a:rPr lang="fr-FR" sz="1600" dirty="0">
                <a:solidFill>
                  <a:schemeClr val="tx1">
                    <a:lumMod val="75000"/>
                  </a:schemeClr>
                </a:solidFill>
              </a:rPr>
              <a:t>Life time </a:t>
            </a:r>
          </a:p>
          <a:p>
            <a:pPr>
              <a:buFont typeface="Arial" charset="0"/>
              <a:buNone/>
            </a:pPr>
            <a:r>
              <a:rPr lang="fr-FR" sz="1600" dirty="0">
                <a:solidFill>
                  <a:schemeClr val="tx1">
                    <a:lumMod val="75000"/>
                  </a:schemeClr>
                </a:solidFill>
              </a:rPr>
              <a:t>		20 </a:t>
            </a:r>
            <a:r>
              <a:rPr lang="fr-FR" sz="1600" dirty="0" err="1">
                <a:solidFill>
                  <a:schemeClr val="tx1">
                    <a:lumMod val="75000"/>
                  </a:schemeClr>
                </a:solidFill>
              </a:rPr>
              <a:t>years</a:t>
            </a:r>
            <a:r>
              <a:rPr lang="fr-FR" sz="1600" dirty="0">
                <a:solidFill>
                  <a:schemeClr val="tx1">
                    <a:lumMod val="75000"/>
                  </a:schemeClr>
                </a:solidFill>
              </a:rPr>
              <a:t> </a:t>
            </a:r>
            <a:r>
              <a:rPr lang="fr-FR" sz="1600" dirty="0" err="1">
                <a:solidFill>
                  <a:schemeClr val="tx1">
                    <a:lumMod val="75000"/>
                  </a:schemeClr>
                </a:solidFill>
              </a:rPr>
              <a:t>at</a:t>
            </a:r>
            <a:r>
              <a:rPr lang="fr-FR" sz="1600" dirty="0">
                <a:solidFill>
                  <a:schemeClr val="tx1">
                    <a:lumMod val="75000"/>
                  </a:schemeClr>
                </a:solidFill>
              </a:rPr>
              <a:t> </a:t>
            </a:r>
            <a:r>
              <a:rPr lang="fr-FR" sz="1600" dirty="0" err="1">
                <a:solidFill>
                  <a:schemeClr val="tx1">
                    <a:lumMod val="75000"/>
                  </a:schemeClr>
                </a:solidFill>
              </a:rPr>
              <a:t>Tj</a:t>
            </a:r>
            <a:r>
              <a:rPr lang="fr-FR" sz="1600" dirty="0">
                <a:solidFill>
                  <a:schemeClr val="tx1">
                    <a:lumMod val="75000"/>
                  </a:schemeClr>
                </a:solidFill>
              </a:rPr>
              <a:t> = 110°C</a:t>
            </a:r>
            <a:endParaRPr sz="1600" dirty="0">
              <a:solidFill>
                <a:schemeClr val="tx1">
                  <a:lumMod val="75000"/>
                </a:schemeClr>
              </a:solidFill>
            </a:endParaRPr>
          </a:p>
          <a:p>
            <a:endParaRPr sz="1600" dirty="0">
              <a:solidFill>
                <a:schemeClr val="accent2"/>
              </a:solidFill>
            </a:endParaRPr>
          </a:p>
          <a:p>
            <a:endParaRPr sz="1600" dirty="0">
              <a:solidFill>
                <a:schemeClr val="accent2"/>
              </a:solidFill>
            </a:endParaRPr>
          </a:p>
          <a:p>
            <a:endParaRPr sz="1600" dirty="0">
              <a:solidFill>
                <a:schemeClr val="accent2"/>
              </a:solidFill>
            </a:endParaRPr>
          </a:p>
        </p:txBody>
      </p:sp>
      <p:sp>
        <p:nvSpPr>
          <p:cNvPr id="72708" name="Text Placeholder 17"/>
          <p:cNvSpPr>
            <a:spLocks/>
          </p:cNvSpPr>
          <p:nvPr/>
        </p:nvSpPr>
        <p:spPr bwMode="auto">
          <a:xfrm>
            <a:off x="450850" y="835025"/>
            <a:ext cx="8250238" cy="457200"/>
          </a:xfrm>
          <a:prstGeom prst="rect">
            <a:avLst/>
          </a:prstGeom>
          <a:noFill/>
          <a:ln w="9525">
            <a:noFill/>
            <a:miter lim="800000"/>
            <a:headEnd/>
            <a:tailEnd/>
          </a:ln>
        </p:spPr>
        <p:txBody>
          <a:bodyPr/>
          <a:lstStyle/>
          <a:p>
            <a:pPr>
              <a:lnSpc>
                <a:spcPct val="80000"/>
              </a:lnSpc>
              <a:spcBef>
                <a:spcPct val="20000"/>
              </a:spcBef>
              <a:buClr>
                <a:schemeClr val="accent1"/>
              </a:buClr>
              <a:buSzPct val="120000"/>
            </a:pPr>
            <a:r>
              <a:rPr lang="en-US" sz="1800" b="1" dirty="0">
                <a:solidFill>
                  <a:schemeClr val="accent2"/>
                </a:solidFill>
                <a:latin typeface="Verdana" pitchFamily="34" charset="0"/>
              </a:rPr>
              <a:t>Technology features</a:t>
            </a:r>
          </a:p>
        </p:txBody>
      </p:sp>
      <p:sp>
        <p:nvSpPr>
          <p:cNvPr id="72709"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a:solidFill>
                  <a:schemeClr val="accent1"/>
                </a:solidFill>
                <a:latin typeface="Verdana" pitchFamily="34" charset="0"/>
              </a:rPr>
              <a:t>ATMX150RHA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9" name="Text Placeholder 17"/>
          <p:cNvSpPr>
            <a:spLocks/>
          </p:cNvSpPr>
          <p:nvPr/>
        </p:nvSpPr>
        <p:spPr bwMode="auto">
          <a:xfrm>
            <a:off x="450850" y="835025"/>
            <a:ext cx="8250238" cy="457200"/>
          </a:xfrm>
          <a:prstGeom prst="rect">
            <a:avLst/>
          </a:prstGeom>
          <a:noFill/>
          <a:ln w="9525">
            <a:noFill/>
            <a:miter lim="800000"/>
            <a:headEnd/>
            <a:tailEnd/>
          </a:ln>
        </p:spPr>
        <p:txBody>
          <a:bodyPr/>
          <a:lstStyle/>
          <a:p>
            <a:pPr>
              <a:lnSpc>
                <a:spcPct val="80000"/>
              </a:lnSpc>
              <a:spcBef>
                <a:spcPct val="20000"/>
              </a:spcBef>
              <a:buClr>
                <a:schemeClr val="accent1"/>
              </a:buClr>
              <a:buSzPct val="120000"/>
            </a:pPr>
            <a:r>
              <a:rPr lang="en-US" sz="1800" b="1" dirty="0" smtClean="0">
                <a:solidFill>
                  <a:schemeClr val="accent2"/>
                </a:solidFill>
                <a:latin typeface="Verdana" pitchFamily="34" charset="0"/>
              </a:rPr>
              <a:t>The Full Management of your Mixed-signal flow</a:t>
            </a:r>
            <a:endParaRPr lang="en-US" sz="1800" b="1" dirty="0">
              <a:solidFill>
                <a:schemeClr val="accent2"/>
              </a:solidFill>
              <a:latin typeface="Verdana" pitchFamily="34" charset="0"/>
            </a:endParaRPr>
          </a:p>
        </p:txBody>
      </p:sp>
      <p:sp>
        <p:nvSpPr>
          <p:cNvPr id="67590" name="Title 12"/>
          <p:cNvSpPr>
            <a:spLocks/>
          </p:cNvSpPr>
          <p:nvPr/>
        </p:nvSpPr>
        <p:spPr bwMode="auto">
          <a:xfrm>
            <a:off x="457200" y="65088"/>
            <a:ext cx="8229600" cy="668337"/>
          </a:xfrm>
          <a:prstGeom prst="rect">
            <a:avLst/>
          </a:prstGeom>
          <a:noFill/>
          <a:ln w="9525">
            <a:noFill/>
            <a:miter lim="800000"/>
            <a:headEnd/>
            <a:tailEnd/>
          </a:ln>
        </p:spPr>
        <p:txBody>
          <a:bodyPr anchor="ctr"/>
          <a:lstStyle/>
          <a:p>
            <a:r>
              <a:rPr lang="en-US" sz="2200" b="1" dirty="0">
                <a:solidFill>
                  <a:schemeClr val="accent1"/>
                </a:solidFill>
                <a:latin typeface="Verdana" pitchFamily="34" charset="0"/>
              </a:rPr>
              <a:t>ATMX150RHA</a:t>
            </a:r>
          </a:p>
        </p:txBody>
      </p:sp>
      <p:sp>
        <p:nvSpPr>
          <p:cNvPr id="5" name="TextBox 4"/>
          <p:cNvSpPr txBox="1"/>
          <p:nvPr/>
        </p:nvSpPr>
        <p:spPr>
          <a:xfrm>
            <a:off x="300253" y="2156351"/>
            <a:ext cx="7555636" cy="1508105"/>
          </a:xfrm>
          <a:prstGeom prst="rect">
            <a:avLst/>
          </a:prstGeom>
          <a:solidFill>
            <a:schemeClr val="bg1"/>
          </a:solidFill>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buClr>
                <a:schemeClr val="tx1">
                  <a:lumMod val="75000"/>
                </a:schemeClr>
              </a:buClr>
              <a:buSzPct val="150000"/>
              <a:buFont typeface="Wingdings" pitchFamily="2" charset="2"/>
              <a:buChar char="§"/>
              <a:tabLst>
                <a:tab pos="287338" algn="l"/>
              </a:tabLst>
            </a:pPr>
            <a:r>
              <a:rPr lang="fr-FR" dirty="0" smtClean="0">
                <a:solidFill>
                  <a:schemeClr val="accent2"/>
                </a:solidFill>
              </a:rPr>
              <a:t> Target: </a:t>
            </a:r>
            <a:r>
              <a:rPr lang="fr-FR" sz="1800" dirty="0" err="1" smtClean="0">
                <a:solidFill>
                  <a:schemeClr val="accent2"/>
                </a:solidFill>
              </a:rPr>
              <a:t>Quarterly</a:t>
            </a:r>
            <a:r>
              <a:rPr lang="fr-FR" sz="1800" dirty="0" smtClean="0">
                <a:solidFill>
                  <a:schemeClr val="accent2"/>
                </a:solidFill>
              </a:rPr>
              <a:t> SMPW to </a:t>
            </a:r>
            <a:r>
              <a:rPr lang="fr-FR" sz="1800" dirty="0" err="1" smtClean="0">
                <a:solidFill>
                  <a:schemeClr val="accent2"/>
                </a:solidFill>
              </a:rPr>
              <a:t>embark</a:t>
            </a:r>
            <a:r>
              <a:rPr lang="fr-FR" sz="1800" dirty="0" smtClean="0">
                <a:solidFill>
                  <a:schemeClr val="accent2"/>
                </a:solidFill>
              </a:rPr>
              <a:t> test </a:t>
            </a:r>
            <a:r>
              <a:rPr lang="fr-FR" sz="1800" dirty="0" err="1" smtClean="0">
                <a:solidFill>
                  <a:schemeClr val="accent2"/>
                </a:solidFill>
              </a:rPr>
              <a:t>vehicles</a:t>
            </a:r>
            <a:r>
              <a:rPr lang="fr-FR" sz="1800" dirty="0" smtClean="0">
                <a:solidFill>
                  <a:schemeClr val="accent2"/>
                </a:solidFill>
              </a:rPr>
              <a:t> </a:t>
            </a:r>
            <a:r>
              <a:rPr lang="fr-FR" sz="1800" dirty="0" err="1" smtClean="0">
                <a:solidFill>
                  <a:schemeClr val="accent2"/>
                </a:solidFill>
              </a:rPr>
              <a:t>at</a:t>
            </a:r>
            <a:r>
              <a:rPr lang="fr-FR" sz="1800" dirty="0" smtClean="0">
                <a:solidFill>
                  <a:schemeClr val="accent2"/>
                </a:solidFill>
              </a:rPr>
              <a:t> </a:t>
            </a:r>
            <a:r>
              <a:rPr lang="fr-FR" sz="1800" dirty="0" err="1" smtClean="0">
                <a:solidFill>
                  <a:schemeClr val="accent2"/>
                </a:solidFill>
              </a:rPr>
              <a:t>low</a:t>
            </a:r>
            <a:r>
              <a:rPr lang="fr-FR" sz="1800" dirty="0" smtClean="0">
                <a:solidFill>
                  <a:schemeClr val="accent2"/>
                </a:solidFill>
              </a:rPr>
              <a:t> </a:t>
            </a:r>
            <a:r>
              <a:rPr lang="fr-FR" sz="1800" dirty="0" err="1" smtClean="0">
                <a:solidFill>
                  <a:schemeClr val="accent2"/>
                </a:solidFill>
              </a:rPr>
              <a:t>cost</a:t>
            </a:r>
            <a:endParaRPr lang="fr-FR" sz="1800" dirty="0" smtClean="0">
              <a:solidFill>
                <a:schemeClr val="accent2"/>
              </a:solidFill>
            </a:endParaRPr>
          </a:p>
          <a:p>
            <a:pPr>
              <a:buClr>
                <a:schemeClr val="tx1">
                  <a:lumMod val="75000"/>
                </a:schemeClr>
              </a:buClr>
              <a:buSzPct val="150000"/>
              <a:tabLst>
                <a:tab pos="287338" algn="l"/>
              </a:tabLst>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a:t>
            </a:r>
            <a:r>
              <a:rPr lang="fr-FR" sz="1800" dirty="0" err="1" smtClean="0">
                <a:solidFill>
                  <a:schemeClr val="accent2"/>
                </a:solidFill>
              </a:rPr>
              <a:t>Atmel</a:t>
            </a:r>
            <a:r>
              <a:rPr lang="fr-FR" sz="1800" dirty="0" smtClean="0">
                <a:solidFill>
                  <a:schemeClr val="accent2"/>
                </a:solidFill>
              </a:rPr>
              <a:t> </a:t>
            </a:r>
            <a:r>
              <a:rPr lang="fr-FR" sz="1800" dirty="0" err="1" smtClean="0">
                <a:solidFill>
                  <a:schemeClr val="accent2"/>
                </a:solidFill>
              </a:rPr>
              <a:t>offers</a:t>
            </a:r>
            <a:r>
              <a:rPr lang="fr-FR" sz="1800" dirty="0" smtClean="0">
                <a:solidFill>
                  <a:schemeClr val="accent2"/>
                </a:solidFill>
              </a:rPr>
              <a:t> Probe/</a:t>
            </a:r>
            <a:r>
              <a:rPr lang="fr-FR" sz="1800" dirty="0" err="1" smtClean="0">
                <a:solidFill>
                  <a:schemeClr val="accent2"/>
                </a:solidFill>
              </a:rPr>
              <a:t>assembly</a:t>
            </a:r>
            <a:r>
              <a:rPr lang="fr-FR" sz="1800" dirty="0" smtClean="0">
                <a:solidFill>
                  <a:schemeClr val="accent2"/>
                </a:solidFill>
              </a:rPr>
              <a:t>/test services</a:t>
            </a:r>
          </a:p>
          <a:p>
            <a:pPr>
              <a:buClr>
                <a:schemeClr val="tx1">
                  <a:lumMod val="75000"/>
                </a:schemeClr>
              </a:buClr>
              <a:buSzPct val="150000"/>
              <a:buFont typeface="Wingdings" pitchFamily="2" charset="2"/>
              <a:buChar char="§"/>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Qualification services (</a:t>
            </a:r>
            <a:r>
              <a:rPr lang="fr-FR" sz="1800" dirty="0" err="1" smtClean="0">
                <a:solidFill>
                  <a:schemeClr val="accent2"/>
                </a:solidFill>
              </a:rPr>
              <a:t>reliability</a:t>
            </a:r>
            <a:r>
              <a:rPr lang="fr-FR" sz="1800" dirty="0" smtClean="0">
                <a:solidFill>
                  <a:schemeClr val="accent2"/>
                </a:solidFill>
              </a:rPr>
              <a:t>, TID, SEE…)</a:t>
            </a:r>
            <a:endParaRPr lang="en-US" sz="1800" dirty="0" smtClean="0">
              <a:solidFill>
                <a:schemeClr val="accent2"/>
              </a:solidFill>
            </a:endParaRPr>
          </a:p>
        </p:txBody>
      </p:sp>
      <p:sp>
        <p:nvSpPr>
          <p:cNvPr id="6" name="TextBox 5"/>
          <p:cNvSpPr txBox="1"/>
          <p:nvPr/>
        </p:nvSpPr>
        <p:spPr>
          <a:xfrm>
            <a:off x="288880" y="1558121"/>
            <a:ext cx="4378654" cy="393509"/>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buNone/>
            </a:pPr>
            <a:r>
              <a:rPr lang="en-US" sz="1800" dirty="0" smtClean="0"/>
              <a:t>If customer analog blocks</a:t>
            </a:r>
          </a:p>
        </p:txBody>
      </p:sp>
      <p:sp>
        <p:nvSpPr>
          <p:cNvPr id="7" name="TextBox 6"/>
          <p:cNvSpPr txBox="1"/>
          <p:nvPr/>
        </p:nvSpPr>
        <p:spPr>
          <a:xfrm>
            <a:off x="2800086" y="4833587"/>
            <a:ext cx="6196082" cy="1508105"/>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buClr>
                <a:schemeClr val="tx1">
                  <a:lumMod val="75000"/>
                </a:schemeClr>
              </a:buClr>
              <a:buSzPct val="150000"/>
              <a:buFont typeface="Wingdings" pitchFamily="2" charset="2"/>
              <a:buChar char="§"/>
              <a:tabLst>
                <a:tab pos="287338" algn="l"/>
              </a:tabLst>
            </a:pPr>
            <a:r>
              <a:rPr lang="fr-FR" dirty="0" smtClean="0">
                <a:solidFill>
                  <a:schemeClr val="accent2"/>
                </a:solidFill>
              </a:rPr>
              <a:t> </a:t>
            </a:r>
            <a:r>
              <a:rPr lang="fr-FR" sz="1800" dirty="0" err="1" smtClean="0">
                <a:solidFill>
                  <a:schemeClr val="accent2"/>
                </a:solidFill>
              </a:rPr>
              <a:t>Get</a:t>
            </a:r>
            <a:r>
              <a:rPr lang="fr-FR" sz="1800" dirty="0" smtClean="0">
                <a:solidFill>
                  <a:schemeClr val="accent2"/>
                </a:solidFill>
              </a:rPr>
              <a:t> </a:t>
            </a:r>
            <a:r>
              <a:rPr lang="fr-FR" sz="1800" dirty="0" err="1" smtClean="0">
                <a:solidFill>
                  <a:schemeClr val="accent2"/>
                </a:solidFill>
              </a:rPr>
              <a:t>access</a:t>
            </a:r>
            <a:r>
              <a:rPr lang="fr-FR" sz="1800" dirty="0" smtClean="0">
                <a:solidFill>
                  <a:schemeClr val="accent2"/>
                </a:solidFill>
              </a:rPr>
              <a:t> to a full </a:t>
            </a:r>
            <a:r>
              <a:rPr lang="fr-FR" sz="1800" dirty="0" err="1" smtClean="0">
                <a:solidFill>
                  <a:schemeClr val="accent2"/>
                </a:solidFill>
              </a:rPr>
              <a:t>qualified</a:t>
            </a:r>
            <a:r>
              <a:rPr lang="fr-FR" sz="1800" dirty="0" smtClean="0">
                <a:solidFill>
                  <a:schemeClr val="accent2"/>
                </a:solidFill>
              </a:rPr>
              <a:t> </a:t>
            </a:r>
            <a:r>
              <a:rPr lang="fr-FR" sz="1800" dirty="0" err="1" smtClean="0">
                <a:solidFill>
                  <a:schemeClr val="accent2"/>
                </a:solidFill>
              </a:rPr>
              <a:t>catalog</a:t>
            </a:r>
            <a:endParaRPr lang="fr-FR" sz="1800" dirty="0" smtClean="0">
              <a:solidFill>
                <a:schemeClr val="accent2"/>
              </a:solidFill>
            </a:endParaRPr>
          </a:p>
          <a:p>
            <a:pPr>
              <a:buClr>
                <a:schemeClr val="tx1">
                  <a:lumMod val="75000"/>
                </a:schemeClr>
              </a:buClr>
              <a:buSzPct val="150000"/>
              <a:buFont typeface="Wingdings" pitchFamily="2" charset="2"/>
              <a:buChar char="§"/>
              <a:tabLst>
                <a:tab pos="287338" algn="l"/>
              </a:tabLst>
            </a:pPr>
            <a:endParaRPr lang="fr-FR" sz="1800" dirty="0" smtClean="0">
              <a:solidFill>
                <a:schemeClr val="accent2"/>
              </a:solidFill>
            </a:endParaRPr>
          </a:p>
          <a:p>
            <a:pPr>
              <a:buClr>
                <a:schemeClr val="tx1">
                  <a:lumMod val="75000"/>
                </a:schemeClr>
              </a:buClr>
              <a:buSzPct val="150000"/>
              <a:buFont typeface="Wingdings" pitchFamily="2" charset="2"/>
              <a:buChar char="§"/>
              <a:tabLst>
                <a:tab pos="287338" algn="l"/>
              </a:tabLst>
            </a:pPr>
            <a:r>
              <a:rPr lang="fr-FR" sz="1800" dirty="0" smtClean="0">
                <a:solidFill>
                  <a:schemeClr val="accent2"/>
                </a:solidFill>
              </a:rPr>
              <a:t> No more test </a:t>
            </a:r>
            <a:r>
              <a:rPr lang="fr-FR" sz="1800" dirty="0" err="1" smtClean="0">
                <a:solidFill>
                  <a:schemeClr val="accent2"/>
                </a:solidFill>
              </a:rPr>
              <a:t>vehicles</a:t>
            </a:r>
            <a:endParaRPr lang="fr-FR" sz="1800" dirty="0" smtClean="0">
              <a:solidFill>
                <a:schemeClr val="accent2"/>
              </a:solidFill>
            </a:endParaRPr>
          </a:p>
          <a:p>
            <a:pPr>
              <a:buClr>
                <a:schemeClr val="tx1">
                  <a:lumMod val="75000"/>
                </a:schemeClr>
              </a:buClr>
              <a:buSzPct val="150000"/>
              <a:buFont typeface="Wingdings" pitchFamily="2" charset="2"/>
              <a:buChar char="§"/>
              <a:tabLst>
                <a:tab pos="287338" algn="l"/>
              </a:tabLst>
            </a:pPr>
            <a:endParaRPr lang="fr-FR" sz="1800" dirty="0" smtClean="0">
              <a:solidFill>
                <a:schemeClr val="accent2"/>
              </a:solidFill>
            </a:endParaRPr>
          </a:p>
          <a:p>
            <a:pPr>
              <a:buClr>
                <a:schemeClr val="tx1">
                  <a:lumMod val="75000"/>
                </a:schemeClr>
              </a:buClr>
              <a:buSzPct val="150000"/>
              <a:buFont typeface="Wingdings" pitchFamily="2" charset="2"/>
              <a:buChar char="§"/>
            </a:pPr>
            <a:r>
              <a:rPr lang="fr-FR" sz="1800" dirty="0" smtClean="0">
                <a:solidFill>
                  <a:schemeClr val="accent2"/>
                </a:solidFill>
              </a:rPr>
              <a:t> No more </a:t>
            </a:r>
            <a:r>
              <a:rPr lang="fr-FR" sz="1800" dirty="0" err="1" smtClean="0">
                <a:solidFill>
                  <a:schemeClr val="accent2"/>
                </a:solidFill>
              </a:rPr>
              <a:t>specific</a:t>
            </a:r>
            <a:r>
              <a:rPr lang="fr-FR" sz="1800" dirty="0" smtClean="0">
                <a:solidFill>
                  <a:schemeClr val="accent2"/>
                </a:solidFill>
              </a:rPr>
              <a:t> qualification tests </a:t>
            </a:r>
            <a:endParaRPr lang="en-US" sz="1800" dirty="0" smtClean="0">
              <a:solidFill>
                <a:schemeClr val="accent2"/>
              </a:solidFill>
            </a:endParaRPr>
          </a:p>
        </p:txBody>
      </p:sp>
      <p:sp>
        <p:nvSpPr>
          <p:cNvPr id="8" name="TextBox 7"/>
          <p:cNvSpPr txBox="1"/>
          <p:nvPr/>
        </p:nvSpPr>
        <p:spPr>
          <a:xfrm>
            <a:off x="2788713" y="4221709"/>
            <a:ext cx="5099711" cy="391234"/>
          </a:xfrm>
          <a:prstGeom prst="rect">
            <a:avLst/>
          </a:prstGeom>
          <a:solidFill>
            <a:schemeClr val="tx2">
              <a:lumMod val="75000"/>
            </a:schemeClr>
          </a:solidFill>
          <a:ln>
            <a:solidFill>
              <a:schemeClr val="tx2">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1800" dirty="0" smtClean="0"/>
              <a:t>If Atmel pre-qualified analog blocks</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Title of your presentation here&amp;quot;&quot;/&gt;&lt;property id=&quot;20307&quot; value=&quot;257&quot;/&gt;&lt;/object&gt;&lt;object type=&quot;3&quot; unique_id=&quot;10022&quot;&gt;&lt;property id=&quot;20148&quot; value=&quot;5&quot;/&gt;&lt;property id=&quot;20300&quot; value=&quot;Slide 5 - &amp;quot;Table&amp;quot;&quot;/&gt;&lt;property id=&quot;20307&quot; value=&quot;276&quot;/&gt;&lt;/object&gt;&lt;object type=&quot;3&quot; unique_id=&quot;10080&quot;&gt;&lt;property id=&quot;20148&quot; value=&quot;5&quot;/&gt;&lt;property id=&quot;20300&quot; value=&quot;Slide 16 - &amp;quot;Main Color Palette&amp;quot;&quot;/&gt;&lt;property id=&quot;20307&quot; value=&quot;286&quot;/&gt;&lt;/object&gt;&lt;object type=&quot;3&quot; unique_id=&quot;10270&quot;&gt;&lt;property id=&quot;20148&quot; value=&quot;5&quot;/&gt;&lt;property id=&quot;20300&quot; value=&quot;Slide 2 - &amp;quot;Slide Title&amp;quot;&quot;/&gt;&lt;property id=&quot;20307&quot; value=&quot;287&quot;/&gt;&lt;/object&gt;&lt;object type=&quot;3&quot; unique_id=&quot;10367&quot;&gt;&lt;property id=&quot;20148&quot; value=&quot;5&quot;/&gt;&lt;property id=&quot;20300&quot; value=&quot;Slide 6 - &amp;quot;Sample Slide  Three text boxes&amp;quot;&quot;/&gt;&lt;property id=&quot;20307&quot; value=&quot;288&quot;/&gt;&lt;/object&gt;&lt;object type=&quot;3&quot; unique_id=&quot;10368&quot;&gt;&lt;property id=&quot;20148&quot; value=&quot;5&quot;/&gt;&lt;property id=&quot;20300&quot; value=&quot;Slide 7 - &amp;quot;Sample Slide  Four text boxes&amp;quot;&quot;/&gt;&lt;property id=&quot;20307&quot; value=&quot;289&quot;/&gt;&lt;/object&gt;&lt;object type=&quot;3&quot; unique_id=&quot;10369&quot;&gt;&lt;property id=&quot;20148&quot; value=&quot;5&quot;/&gt;&lt;property id=&quot;20300&quot; value=&quot;Slide 8 - &amp;quot;Sample Slide  Two images with text boxes&amp;quot;&quot;/&gt;&lt;property id=&quot;20307&quot; value=&quot;291&quot;/&gt;&lt;/object&gt;&lt;object type=&quot;3&quot; unique_id=&quot;10370&quot;&gt;&lt;property id=&quot;20148&quot; value=&quot;5&quot;/&gt;&lt;property id=&quot;20300&quot; value=&quot;Slide 10 - &amp;quot;Sample Slide  Large Image&amp;quot;&quot;/&gt;&lt;property id=&quot;20307&quot; value=&quot;292&quot;/&gt;&lt;/object&gt;&lt;object type=&quot;3&quot; unique_id=&quot;10377&quot;&gt;&lt;property id=&quot;20148&quot; value=&quot;5&quot;/&gt;&lt;property id=&quot;20300&quot; value=&quot;Slide 12 - &amp;quot;Sample Slide  Two tables&amp;quot;&quot;/&gt;&lt;property id=&quot;20307&quot; value=&quot;299&quot;/&gt;&lt;/object&gt;&lt;object type=&quot;3&quot; unique_id=&quot;10378&quot;&gt;&lt;property id=&quot;20148&quot; value=&quot;5&quot;/&gt;&lt;property id=&quot;20300&quot; value=&quot;Slide 13 - &amp;quot;Sample Slide  Pyramide chart&amp;quot;&quot;/&gt;&lt;property id=&quot;20307&quot; value=&quot;300&quot;/&gt;&lt;/object&gt;&lt;object type=&quot;3&quot; unique_id=&quot;10379&quot;&gt;&lt;property id=&quot;20148&quot; value=&quot;5&quot;/&gt;&lt;property id=&quot;20300&quot; value=&quot;Slide 14 - &amp;quot;Sample Slide  Process with arrows&amp;quot;&quot;/&gt;&lt;property id=&quot;20307&quot; value=&quot;301&quot;/&gt;&lt;/object&gt;&lt;object type=&quot;3&quot; unique_id=&quot;10380&quot;&gt;&lt;property id=&quot;20148&quot; value=&quot;5&quot;/&gt;&lt;property id=&quot;20300&quot; value=&quot;Slide 15 - &amp;quot;Sample Slide  Circle chart&amp;quot;&quot;/&gt;&lt;property id=&quot;20307&quot; value=&quot;302&quot;/&gt;&lt;/object&gt;&lt;object type=&quot;3&quot; unique_id=&quot;10537&quot;&gt;&lt;property id=&quot;20148&quot; value=&quot;5&quot;/&gt;&lt;property id=&quot;20300&quot; value=&quot;Slide 3 - &amp;quot;Slide Title&amp;quot;&quot;/&gt;&lt;property id=&quot;20307&quot; value=&quot;305&quot;/&gt;&lt;/object&gt;&lt;object type=&quot;3&quot; unique_id=&quot;10538&quot;&gt;&lt;property id=&quot;20148&quot; value=&quot;5&quot;/&gt;&lt;property id=&quot;20300&quot; value=&quot;Slide 4 - &amp;quot;Slide Title&amp;quot;&quot;/&gt;&lt;property id=&quot;20307&quot; value=&quot;306&quot;/&gt;&lt;/object&gt;&lt;object type=&quot;3&quot; unique_id=&quot;10539&quot;&gt;&lt;property id=&quot;20148&quot; value=&quot;5&quot;/&gt;&lt;property id=&quot;20300&quot; value=&quot;Slide 9 - &amp;quot;Sample Slide  Large Image&amp;quot;&quot;/&gt;&lt;property id=&quot;20307&quot; value=&quot;304&quot;/&gt;&lt;/object&gt;&lt;object type=&quot;3&quot; unique_id=&quot;10540&quot;&gt;&lt;property id=&quot;20148&quot; value=&quot;5&quot;/&gt;&lt;property id=&quot;20300&quot; value=&quot;Slide 11 - &amp;quot;Table&amp;quot;&quot;/&gt;&lt;property id=&quot;20307&quot; value=&quot;303&quot;/&gt;&lt;/object&gt;&lt;/object&gt;&lt;/object&gt;&lt;/database&gt;"/>
</p:tagLst>
</file>

<file path=ppt/theme/theme1.xml><?xml version="1.0" encoding="utf-8"?>
<a:theme xmlns:a="http://schemas.openxmlformats.org/drawingml/2006/main" name="Template_PPT-2007_03141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b="1" dirty="0" err="1" smtClean="0">
            <a:solidFill>
              <a:srgbClr val="0079C1"/>
            </a:solidFill>
            <a:latin typeface="+mn-lt"/>
          </a:defRPr>
        </a:defPPr>
      </a:lstStyle>
    </a:txDef>
  </a:objectDefaults>
  <a:extraClrSchemeLst/>
</a:theme>
</file>

<file path=ppt/theme/theme10.xml><?xml version="1.0" encoding="utf-8"?>
<a:theme xmlns:a="http://schemas.openxmlformats.org/drawingml/2006/main" name="1_Last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tme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7_A: Layout options (Copyright)">
  <a:themeElements>
    <a:clrScheme name="Atmel">
      <a:dk1>
        <a:srgbClr val="1A63B3"/>
      </a:dk1>
      <a:lt1>
        <a:sysClr val="window" lastClr="FFFFFF"/>
      </a:lt1>
      <a:dk2>
        <a:srgbClr val="1A63B3"/>
      </a:dk2>
      <a:lt2>
        <a:srgbClr val="FFFFFF"/>
      </a:lt2>
      <a:accent1>
        <a:srgbClr val="1A63B3"/>
      </a:accent1>
      <a:accent2>
        <a:srgbClr val="505050"/>
      </a:accent2>
      <a:accent3>
        <a:srgbClr val="12B8EB"/>
      </a:accent3>
      <a:accent4>
        <a:srgbClr val="CDEAE8"/>
      </a:accent4>
      <a:accent5>
        <a:srgbClr val="8CC63F"/>
      </a:accent5>
      <a:accent6>
        <a:srgbClr val="F99D31"/>
      </a:accent6>
      <a:hlink>
        <a:srgbClr val="1A63B3"/>
      </a:hlink>
      <a:folHlink>
        <a:srgbClr val="B8CAE8"/>
      </a:folHlink>
    </a:clrScheme>
    <a:fontScheme name="Atme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 Layout options (Copyright)">
  <a:themeElements>
    <a:clrScheme name="Atmel">
      <a:dk1>
        <a:srgbClr val="1A63B3"/>
      </a:dk1>
      <a:lt1>
        <a:sysClr val="window" lastClr="FFFFFF"/>
      </a:lt1>
      <a:dk2>
        <a:srgbClr val="1A63B3"/>
      </a:dk2>
      <a:lt2>
        <a:srgbClr val="FFFFFF"/>
      </a:lt2>
      <a:accent1>
        <a:srgbClr val="1A63B3"/>
      </a:accent1>
      <a:accent2>
        <a:srgbClr val="505050"/>
      </a:accent2>
      <a:accent3>
        <a:srgbClr val="12B8EB"/>
      </a:accent3>
      <a:accent4>
        <a:srgbClr val="CDEAE8"/>
      </a:accent4>
      <a:accent5>
        <a:srgbClr val="8CC63F"/>
      </a:accent5>
      <a:accent6>
        <a:srgbClr val="F99D31"/>
      </a:accent6>
      <a:hlink>
        <a:srgbClr val="1A63B3"/>
      </a:hlink>
      <a:folHlink>
        <a:srgbClr val="B8CAE8"/>
      </a:folHlink>
    </a:clrScheme>
    <a:fontScheme name="Atme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B: Layout options (Confidential)">
  <a:themeElements>
    <a:clrScheme name="Atmel">
      <a:dk1>
        <a:srgbClr val="1A63B3"/>
      </a:dk1>
      <a:lt1>
        <a:sysClr val="window" lastClr="FFFFFF"/>
      </a:lt1>
      <a:dk2>
        <a:srgbClr val="1A63B3"/>
      </a:dk2>
      <a:lt2>
        <a:srgbClr val="FFFFFF"/>
      </a:lt2>
      <a:accent1>
        <a:srgbClr val="1A63B3"/>
      </a:accent1>
      <a:accent2>
        <a:srgbClr val="505050"/>
      </a:accent2>
      <a:accent3>
        <a:srgbClr val="12B8EB"/>
      </a:accent3>
      <a:accent4>
        <a:srgbClr val="CDEAE8"/>
      </a:accent4>
      <a:accent5>
        <a:srgbClr val="8CC63F"/>
      </a:accent5>
      <a:accent6>
        <a:srgbClr val="F99D31"/>
      </a:accent6>
      <a:hlink>
        <a:srgbClr val="1A63B3"/>
      </a:hlink>
      <a:folHlink>
        <a:srgbClr val="B8CAE8"/>
      </a:folHlink>
    </a:clrScheme>
    <a:fontScheme name="Atme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st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tme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Atmel Guidelin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tme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B: Layout options (Confidential)">
  <a:themeElements>
    <a:clrScheme name="Atmel">
      <a:dk1>
        <a:srgbClr val="1A63B3"/>
      </a:dk1>
      <a:lt1>
        <a:sysClr val="window" lastClr="FFFFFF"/>
      </a:lt1>
      <a:dk2>
        <a:srgbClr val="1A63B3"/>
      </a:dk2>
      <a:lt2>
        <a:srgbClr val="FFFFFF"/>
      </a:lt2>
      <a:accent1>
        <a:srgbClr val="1A63B3"/>
      </a:accent1>
      <a:accent2>
        <a:srgbClr val="505050"/>
      </a:accent2>
      <a:accent3>
        <a:srgbClr val="12B8EB"/>
      </a:accent3>
      <a:accent4>
        <a:srgbClr val="CDEAE8"/>
      </a:accent4>
      <a:accent5>
        <a:srgbClr val="8CC63F"/>
      </a:accent5>
      <a:accent6>
        <a:srgbClr val="F99D31"/>
      </a:accent6>
      <a:hlink>
        <a:srgbClr val="1A63B3"/>
      </a:hlink>
      <a:folHlink>
        <a:srgbClr val="B8CAE8"/>
      </a:folHlink>
    </a:clrScheme>
    <a:fontScheme name="Atme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A: Layout options (Copyright)">
  <a:themeElements>
    <a:clrScheme name="Atmel">
      <a:dk1>
        <a:srgbClr val="1A63B3"/>
      </a:dk1>
      <a:lt1>
        <a:sysClr val="window" lastClr="FFFFFF"/>
      </a:lt1>
      <a:dk2>
        <a:srgbClr val="1A63B3"/>
      </a:dk2>
      <a:lt2>
        <a:srgbClr val="FFFFFF"/>
      </a:lt2>
      <a:accent1>
        <a:srgbClr val="1A63B3"/>
      </a:accent1>
      <a:accent2>
        <a:srgbClr val="505050"/>
      </a:accent2>
      <a:accent3>
        <a:srgbClr val="12B8EB"/>
      </a:accent3>
      <a:accent4>
        <a:srgbClr val="CDEAE8"/>
      </a:accent4>
      <a:accent5>
        <a:srgbClr val="8CC63F"/>
      </a:accent5>
      <a:accent6>
        <a:srgbClr val="F99D31"/>
      </a:accent6>
      <a:hlink>
        <a:srgbClr val="1A63B3"/>
      </a:hlink>
      <a:folHlink>
        <a:srgbClr val="B8CAE8"/>
      </a:folHlink>
    </a:clrScheme>
    <a:fontScheme name="Atme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2_A: Layout options (Copyright)">
  <a:themeElements>
    <a:clrScheme name="Atmel">
      <a:dk1>
        <a:srgbClr val="1A63B3"/>
      </a:dk1>
      <a:lt1>
        <a:sysClr val="window" lastClr="FFFFFF"/>
      </a:lt1>
      <a:dk2>
        <a:srgbClr val="1A63B3"/>
      </a:dk2>
      <a:lt2>
        <a:srgbClr val="FFFFFF"/>
      </a:lt2>
      <a:accent1>
        <a:srgbClr val="1A63B3"/>
      </a:accent1>
      <a:accent2>
        <a:srgbClr val="505050"/>
      </a:accent2>
      <a:accent3>
        <a:srgbClr val="12B8EB"/>
      </a:accent3>
      <a:accent4>
        <a:srgbClr val="CDEAE8"/>
      </a:accent4>
      <a:accent5>
        <a:srgbClr val="8CC63F"/>
      </a:accent5>
      <a:accent6>
        <a:srgbClr val="F99D31"/>
      </a:accent6>
      <a:hlink>
        <a:srgbClr val="1A63B3"/>
      </a:hlink>
      <a:folHlink>
        <a:srgbClr val="B8CAE8"/>
      </a:folHlink>
    </a:clrScheme>
    <a:fontScheme name="Atme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3_A: Layout options (Copyright)">
  <a:themeElements>
    <a:clrScheme name="Atmel">
      <a:dk1>
        <a:srgbClr val="1A63B3"/>
      </a:dk1>
      <a:lt1>
        <a:sysClr val="window" lastClr="FFFFFF"/>
      </a:lt1>
      <a:dk2>
        <a:srgbClr val="1A63B3"/>
      </a:dk2>
      <a:lt2>
        <a:srgbClr val="FFFFFF"/>
      </a:lt2>
      <a:accent1>
        <a:srgbClr val="1A63B3"/>
      </a:accent1>
      <a:accent2>
        <a:srgbClr val="505050"/>
      </a:accent2>
      <a:accent3>
        <a:srgbClr val="12B8EB"/>
      </a:accent3>
      <a:accent4>
        <a:srgbClr val="CDEAE8"/>
      </a:accent4>
      <a:accent5>
        <a:srgbClr val="8CC63F"/>
      </a:accent5>
      <a:accent6>
        <a:srgbClr val="F99D31"/>
      </a:accent6>
      <a:hlink>
        <a:srgbClr val="1A63B3"/>
      </a:hlink>
      <a:folHlink>
        <a:srgbClr val="B8CAE8"/>
      </a:folHlink>
    </a:clrScheme>
    <a:fontScheme name="Atme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08CCDD568893445A373CE5F4F20E4B0" ma:contentTypeVersion="5" ma:contentTypeDescription="Create a new document." ma:contentTypeScope="" ma:versionID="0429715a5397fe628f2e17b7fa6a21c7">
  <xsd:schema xmlns:xsd="http://www.w3.org/2001/XMLSchema" xmlns:p="http://schemas.microsoft.com/office/2006/metadata/properties" xmlns:ns1="http://schemas.microsoft.com/sharepoint/v3" targetNamespace="http://schemas.microsoft.com/office/2006/metadata/properties" ma:root="true" ma:fieldsID="2d9f53027e0e86f806c5f46fb149790f" ns1:_="">
    <xsd:import namespace="http://schemas.microsoft.com/sharepoint/v3"/>
    <xsd:element name="properties">
      <xsd:complexType>
        <xsd:sequence>
          <xsd:element name="documentManagement">
            <xsd:complexType>
              <xsd:all>
                <xsd:element ref="ns1:EmailSender" minOccurs="0"/>
                <xsd:element ref="ns1:EmailTo" minOccurs="0"/>
                <xsd:element ref="ns1:EmailCc" minOccurs="0"/>
                <xsd:element ref="ns1:EmailFrom" minOccurs="0"/>
                <xsd:element ref="ns1:EmailSubject"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mailSender" ma:index="8" nillable="true" ma:displayName="E-Mail Sender" ma:hidden="true" ma:internalName="EmailSender">
      <xsd:simpleType>
        <xsd:restriction base="dms:Note"/>
      </xsd:simpleType>
    </xsd:element>
    <xsd:element name="EmailTo" ma:index="9" nillable="true" ma:displayName="E-Mail To" ma:hidden="true" ma:internalName="EmailTo">
      <xsd:simpleType>
        <xsd:restriction base="dms:Note"/>
      </xsd:simpleType>
    </xsd:element>
    <xsd:element name="EmailCc" ma:index="10" nillable="true" ma:displayName="E-Mail Cc" ma:hidden="true" ma:internalName="EmailCc">
      <xsd:simpleType>
        <xsd:restriction base="dms:Note"/>
      </xsd:simpleType>
    </xsd:element>
    <xsd:element name="EmailFrom" ma:index="11" nillable="true" ma:displayName="E-Mail From" ma:hidden="true" ma:internalName="EmailFrom">
      <xsd:simpleType>
        <xsd:restriction base="dms:Text"/>
      </xsd:simpleType>
    </xsd:element>
    <xsd:element name="EmailSubject" ma:index="12" nillable="true" ma:displayName="E-Mail Subject" ma:hidden="true" ma:internalName="EmailSubject">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EmailTo xmlns="http://schemas.microsoft.com/sharepoint/v3" xsi:nil="true"/>
    <EmailSender xmlns="http://schemas.microsoft.com/sharepoint/v3" xsi:nil="true"/>
    <EmailFrom xmlns="http://schemas.microsoft.com/sharepoint/v3" xsi:nil="true"/>
    <EmailSubject xmlns="http://schemas.microsoft.com/sharepoint/v3" xsi:nil="true"/>
    <EmailCc xmlns="http://schemas.microsoft.com/sharepoint/v3" xsi:nil="true"/>
  </documentManagement>
</p:properties>
</file>

<file path=customXml/itemProps1.xml><?xml version="1.0" encoding="utf-8"?>
<ds:datastoreItem xmlns:ds="http://schemas.openxmlformats.org/officeDocument/2006/customXml" ds:itemID="{F5237C82-9E22-4EE3-A2E8-36E174987488}">
  <ds:schemaRefs>
    <ds:schemaRef ds:uri="http://schemas.microsoft.com/sharepoint/v3/contenttype/forms"/>
  </ds:schemaRefs>
</ds:datastoreItem>
</file>

<file path=customXml/itemProps2.xml><?xml version="1.0" encoding="utf-8"?>
<ds:datastoreItem xmlns:ds="http://schemas.openxmlformats.org/officeDocument/2006/customXml" ds:itemID="{898E54C3-00B0-479F-919D-09A1E9BD2A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C01D345F-2123-4C95-A81B-A6CA3BA4CF5C}">
  <ds:schemaRefs>
    <ds:schemaRef ds:uri="http://purl.org/dc/terms/"/>
    <ds:schemaRef ds:uri="http://purl.org/dc/elements/1.1/"/>
    <ds:schemaRef ds:uri="http://purl.org/dc/dcmitype/"/>
    <ds:schemaRef ds:uri="http://schemas.microsoft.com/office/2006/metadata/properties"/>
    <ds:schemaRef ds:uri="http://schemas.microsoft.com/office/2006/documentManagement/types"/>
    <ds:schemaRef ds:uri="http://schemas.microsoft.com/sharepoint/v3"/>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Template_PPT-2007_031412</Template>
  <TotalTime>2922</TotalTime>
  <Words>2164</Words>
  <Application>Microsoft Office PowerPoint</Application>
  <PresentationFormat>On-screen Show (4:3)</PresentationFormat>
  <Paragraphs>956</Paragraphs>
  <Slides>44</Slides>
  <Notes>14</Notes>
  <HiddenSlides>0</HiddenSlides>
  <MMClips>0</MMClips>
  <ScaleCrop>false</ScaleCrop>
  <HeadingPairs>
    <vt:vector size="4" baseType="variant">
      <vt:variant>
        <vt:lpstr>Theme</vt:lpstr>
      </vt:variant>
      <vt:variant>
        <vt:i4>11</vt:i4>
      </vt:variant>
      <vt:variant>
        <vt:lpstr>Slide Titles</vt:lpstr>
      </vt:variant>
      <vt:variant>
        <vt:i4>44</vt:i4>
      </vt:variant>
    </vt:vector>
  </HeadingPairs>
  <TitlesOfParts>
    <vt:vector size="55" baseType="lpstr">
      <vt:lpstr>Template_PPT-2007_031412</vt:lpstr>
      <vt:lpstr>A: Layout options (Copyright)</vt:lpstr>
      <vt:lpstr>B: Layout options (Confidential)</vt:lpstr>
      <vt:lpstr>Last Slide</vt:lpstr>
      <vt:lpstr>Atmel Guidelines</vt:lpstr>
      <vt:lpstr>1_B: Layout options (Confidential)</vt:lpstr>
      <vt:lpstr>1_A: Layout options (Copyright)</vt:lpstr>
      <vt:lpstr>2_A: Layout options (Copyright)</vt:lpstr>
      <vt:lpstr>3_A: Layout options (Copyright)</vt:lpstr>
      <vt:lpstr>1_Last Slide</vt:lpstr>
      <vt:lpstr>7_A: Layout options (Copyright)</vt:lpstr>
      <vt:lpstr>  ASIC, FPGA, ASSPs platforms development through IP-Cores re-use      2nd ESA IPs Core day </vt:lpstr>
      <vt:lpstr>Agenda</vt:lpstr>
      <vt:lpstr>Atmel Aerospace ASIC Platform</vt:lpstr>
      <vt:lpstr>Slide 4</vt:lpstr>
      <vt:lpstr>Agenda</vt:lpstr>
      <vt:lpstr>150nm Technology in 5LM on SOI</vt:lpstr>
      <vt:lpstr>Slide 7</vt:lpstr>
      <vt:lpstr>Slide 8</vt:lpstr>
      <vt:lpstr>Slide 9</vt:lpstr>
      <vt:lpstr>Slide 10</vt:lpstr>
      <vt:lpstr>Agenda</vt:lpstr>
      <vt:lpstr>Slide 12</vt:lpstr>
      <vt:lpstr>Slide 13</vt:lpstr>
      <vt:lpstr>Slide 14</vt:lpstr>
      <vt:lpstr>Slide 15</vt:lpstr>
      <vt:lpstr>Agenda</vt:lpstr>
      <vt:lpstr>Slide 17</vt:lpstr>
      <vt:lpstr>Slide 18</vt:lpstr>
      <vt:lpstr>Slide 19</vt:lpstr>
      <vt:lpstr>Slide 20</vt:lpstr>
      <vt:lpstr>Slide 21</vt:lpstr>
      <vt:lpstr>Slide 22</vt:lpstr>
      <vt:lpstr>Slide 23</vt:lpstr>
      <vt:lpstr>Analog voltage comparator</vt:lpstr>
      <vt:lpstr>Low Power Bandgap voltage reference</vt:lpstr>
      <vt:lpstr>Slide 26</vt:lpstr>
      <vt:lpstr>Slide 27</vt:lpstr>
      <vt:lpstr>Agenda</vt:lpstr>
      <vt:lpstr>Slide 29</vt:lpstr>
      <vt:lpstr>Slide 30</vt:lpstr>
      <vt:lpstr>Slide 31</vt:lpstr>
      <vt:lpstr>Slide 32</vt:lpstr>
      <vt:lpstr>Slide 33</vt:lpstr>
      <vt:lpstr>Slide 34</vt:lpstr>
      <vt:lpstr>Slide 35</vt:lpstr>
      <vt:lpstr>Slide 36</vt:lpstr>
      <vt:lpstr>Agenda</vt:lpstr>
      <vt:lpstr>Examples</vt:lpstr>
      <vt:lpstr>IP opportunity</vt:lpstr>
      <vt:lpstr>Agenda</vt:lpstr>
      <vt:lpstr>Slide 41</vt:lpstr>
      <vt:lpstr>Agenda</vt:lpstr>
      <vt:lpstr>Market analysis  - COMPETITION overview</vt:lpstr>
      <vt:lpstr>Slide 44</vt:lpstr>
    </vt:vector>
  </TitlesOfParts>
  <Company>Atmel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Berman, Robin</dc:creator>
  <dc:description>PresentationLoad.com</dc:description>
  <cp:lastModifiedBy>bancelinb</cp:lastModifiedBy>
  <cp:revision>128</cp:revision>
  <dcterms:created xsi:type="dcterms:W3CDTF">2012-05-11T17:37:05Z</dcterms:created>
  <dcterms:modified xsi:type="dcterms:W3CDTF">2013-09-16T08:24:55Z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0x010100608CCDD568893445A373CE5F4F20E4B0</vt:lpwstr>
  </property>
</Properties>
</file>